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7" r:id="rId3"/>
    <p:sldId id="270" r:id="rId4"/>
    <p:sldId id="260" r:id="rId5"/>
    <p:sldId id="261" r:id="rId6"/>
    <p:sldId id="263" r:id="rId7"/>
    <p:sldId id="258" r:id="rId8"/>
    <p:sldId id="268" r:id="rId9"/>
    <p:sldId id="265" r:id="rId10"/>
    <p:sldId id="272" r:id="rId11"/>
    <p:sldId id="273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bhanshu Kaushik" userId="f867a5934cc85086" providerId="LiveId" clId="{F8A2498D-7497-471E-8209-542BDD3CD8E7}"/>
    <pc:docChg chg="addSld modSld">
      <pc:chgData name="Vibhanshu Kaushik" userId="f867a5934cc85086" providerId="LiveId" clId="{F8A2498D-7497-471E-8209-542BDD3CD8E7}" dt="2023-10-11T15:49:53.511" v="8"/>
      <pc:docMkLst>
        <pc:docMk/>
      </pc:docMkLst>
      <pc:sldChg chg="modTransition">
        <pc:chgData name="Vibhanshu Kaushik" userId="f867a5934cc85086" providerId="LiveId" clId="{F8A2498D-7497-471E-8209-542BDD3CD8E7}" dt="2023-10-11T15:49:53.511" v="8"/>
        <pc:sldMkLst>
          <pc:docMk/>
          <pc:sldMk cId="3521856580" sldId="271"/>
        </pc:sldMkLst>
      </pc:sldChg>
      <pc:sldChg chg="addSp modSp new mod modAnim">
        <pc:chgData name="Vibhanshu Kaushik" userId="f867a5934cc85086" providerId="LiveId" clId="{F8A2498D-7497-471E-8209-542BDD3CD8E7}" dt="2023-10-11T15:47:57.077" v="6" actId="1076"/>
        <pc:sldMkLst>
          <pc:docMk/>
          <pc:sldMk cId="3177875466" sldId="273"/>
        </pc:sldMkLst>
        <pc:picChg chg="add mod">
          <ac:chgData name="Vibhanshu Kaushik" userId="f867a5934cc85086" providerId="LiveId" clId="{F8A2498D-7497-471E-8209-542BDD3CD8E7}" dt="2023-10-11T15:47:57.077" v="6" actId="1076"/>
          <ac:picMkLst>
            <pc:docMk/>
            <pc:sldMk cId="3177875466" sldId="273"/>
            <ac:picMk id="2" creationId="{01134607-B0FB-35AF-5108-27FECA131076}"/>
          </ac:picMkLst>
        </pc:picChg>
      </pc:sldChg>
    </pc:docChg>
  </pc:docChgLst>
  <pc:docChgLst>
    <pc:chgData name="Vibhanshu Kaushik" userId="f867a5934cc85086" providerId="LiveId" clId="{273B4075-598F-4C37-8481-EE6D8B3ECE41}"/>
    <pc:docChg chg="undo custSel addSld delSld modSld sldOrd">
      <pc:chgData name="Vibhanshu Kaushik" userId="f867a5934cc85086" providerId="LiveId" clId="{273B4075-598F-4C37-8481-EE6D8B3ECE41}" dt="2023-11-22T18:39:16.595" v="435"/>
      <pc:docMkLst>
        <pc:docMk/>
      </pc:docMkLst>
      <pc:sldChg chg="addSp delSp modSp mod ord modTransition">
        <pc:chgData name="Vibhanshu Kaushik" userId="f867a5934cc85086" providerId="LiveId" clId="{273B4075-598F-4C37-8481-EE6D8B3ECE41}" dt="2023-11-22T18:23:08.811" v="341"/>
        <pc:sldMkLst>
          <pc:docMk/>
          <pc:sldMk cId="3949874737" sldId="256"/>
        </pc:sldMkLst>
        <pc:spChg chg="add mod">
          <ac:chgData name="Vibhanshu Kaushik" userId="f867a5934cc85086" providerId="LiveId" clId="{273B4075-598F-4C37-8481-EE6D8B3ECE41}" dt="2023-11-22T18:00:37.486" v="132" actId="1076"/>
          <ac:spMkLst>
            <pc:docMk/>
            <pc:sldMk cId="3949874737" sldId="256"/>
            <ac:spMk id="12" creationId="{3E6EA259-BFB3-54ED-E90B-997867D66393}"/>
          </ac:spMkLst>
        </pc:spChg>
        <pc:picChg chg="add del">
          <ac:chgData name="Vibhanshu Kaushik" userId="f867a5934cc85086" providerId="LiveId" clId="{273B4075-598F-4C37-8481-EE6D8B3ECE41}" dt="2023-11-22T17:57:03.039" v="62" actId="478"/>
          <ac:picMkLst>
            <pc:docMk/>
            <pc:sldMk cId="3949874737" sldId="256"/>
            <ac:picMk id="6" creationId="{29F20EDF-8E2C-AFFA-9E80-EB91207A1153}"/>
          </ac:picMkLst>
        </pc:picChg>
        <pc:picChg chg="add del">
          <ac:chgData name="Vibhanshu Kaushik" userId="f867a5934cc85086" providerId="LiveId" clId="{273B4075-598F-4C37-8481-EE6D8B3ECE41}" dt="2023-11-22T17:57:52.231" v="64" actId="478"/>
          <ac:picMkLst>
            <pc:docMk/>
            <pc:sldMk cId="3949874737" sldId="256"/>
            <ac:picMk id="9" creationId="{BBBA4320-683A-5DE3-231F-8159A7437E63}"/>
          </ac:picMkLst>
        </pc:picChg>
        <pc:picChg chg="add mod">
          <ac:chgData name="Vibhanshu Kaushik" userId="f867a5934cc85086" providerId="LiveId" clId="{273B4075-598F-4C37-8481-EE6D8B3ECE41}" dt="2023-11-22T18:00:07.425" v="127" actId="1076"/>
          <ac:picMkLst>
            <pc:docMk/>
            <pc:sldMk cId="3949874737" sldId="256"/>
            <ac:picMk id="11" creationId="{7550D19A-4F58-DDC4-E4B9-1FE107A2976A}"/>
          </ac:picMkLst>
        </pc:picChg>
      </pc:sldChg>
      <pc:sldChg chg="addSp delSp modSp mod ord modTransition">
        <pc:chgData name="Vibhanshu Kaushik" userId="f867a5934cc85086" providerId="LiveId" clId="{273B4075-598F-4C37-8481-EE6D8B3ECE41}" dt="2023-11-22T18:26:02.334" v="360"/>
        <pc:sldMkLst>
          <pc:docMk/>
          <pc:sldMk cId="1707321166" sldId="258"/>
        </pc:sldMkLst>
        <pc:spChg chg="mod">
          <ac:chgData name="Vibhanshu Kaushik" userId="f867a5934cc85086" providerId="LiveId" clId="{273B4075-598F-4C37-8481-EE6D8B3ECE41}" dt="2023-11-22T18:22:09.867" v="339" actId="1076"/>
          <ac:spMkLst>
            <pc:docMk/>
            <pc:sldMk cId="1707321166" sldId="258"/>
            <ac:spMk id="2" creationId="{3CB0223F-4D08-9F62-2FBE-54AA9229284C}"/>
          </ac:spMkLst>
        </pc:spChg>
        <pc:picChg chg="add del mod ord">
          <ac:chgData name="Vibhanshu Kaushik" userId="f867a5934cc85086" providerId="LiveId" clId="{273B4075-598F-4C37-8481-EE6D8B3ECE41}" dt="2023-11-22T18:22:40.248" v="340" actId="478"/>
          <ac:picMkLst>
            <pc:docMk/>
            <pc:sldMk cId="1707321166" sldId="258"/>
            <ac:picMk id="6" creationId="{DF16944C-EEA8-8930-C67A-ED7FFE0438F1}"/>
          </ac:picMkLst>
        </pc:picChg>
      </pc:sldChg>
      <pc:sldChg chg="ord modTransition">
        <pc:chgData name="Vibhanshu Kaushik" userId="f867a5934cc85086" providerId="LiveId" clId="{273B4075-598F-4C37-8481-EE6D8B3ECE41}" dt="2023-11-22T18:39:16.595" v="435"/>
        <pc:sldMkLst>
          <pc:docMk/>
          <pc:sldMk cId="2721364438" sldId="260"/>
        </pc:sldMkLst>
      </pc:sldChg>
      <pc:sldChg chg="modTransition">
        <pc:chgData name="Vibhanshu Kaushik" userId="f867a5934cc85086" providerId="LiveId" clId="{273B4075-598F-4C37-8481-EE6D8B3ECE41}" dt="2023-11-22T18:23:24.159" v="344"/>
        <pc:sldMkLst>
          <pc:docMk/>
          <pc:sldMk cId="3708475356" sldId="261"/>
        </pc:sldMkLst>
      </pc:sldChg>
      <pc:sldChg chg="modAnim">
        <pc:chgData name="Vibhanshu Kaushik" userId="f867a5934cc85086" providerId="LiveId" clId="{273B4075-598F-4C37-8481-EE6D8B3ECE41}" dt="2023-11-22T18:32:10.299" v="389"/>
        <pc:sldMkLst>
          <pc:docMk/>
          <pc:sldMk cId="1733409545" sldId="263"/>
        </pc:sldMkLst>
      </pc:sldChg>
      <pc:sldChg chg="addSp modSp mod modTransition setBg modAnim">
        <pc:chgData name="Vibhanshu Kaushik" userId="f867a5934cc85086" providerId="LiveId" clId="{273B4075-598F-4C37-8481-EE6D8B3ECE41}" dt="2023-11-22T18:32:21.277" v="390"/>
        <pc:sldMkLst>
          <pc:docMk/>
          <pc:sldMk cId="2367388642" sldId="265"/>
        </pc:sldMkLst>
        <pc:spChg chg="mod">
          <ac:chgData name="Vibhanshu Kaushik" userId="f867a5934cc85086" providerId="LiveId" clId="{273B4075-598F-4C37-8481-EE6D8B3ECE41}" dt="2023-11-22T18:25:04.734" v="353" actId="164"/>
          <ac:spMkLst>
            <pc:docMk/>
            <pc:sldMk cId="2367388642" sldId="265"/>
            <ac:spMk id="24" creationId="{09D6D537-2181-6CB4-F7F2-879000E752EC}"/>
          </ac:spMkLst>
        </pc:spChg>
        <pc:spChg chg="mod">
          <ac:chgData name="Vibhanshu Kaushik" userId="f867a5934cc85086" providerId="LiveId" clId="{273B4075-598F-4C37-8481-EE6D8B3ECE41}" dt="2023-11-22T18:25:10.519" v="354" actId="164"/>
          <ac:spMkLst>
            <pc:docMk/>
            <pc:sldMk cId="2367388642" sldId="265"/>
            <ac:spMk id="26" creationId="{BA5BD598-7AF6-03FC-1E6C-74003328D702}"/>
          </ac:spMkLst>
        </pc:spChg>
        <pc:spChg chg="mod">
          <ac:chgData name="Vibhanshu Kaushik" userId="f867a5934cc85086" providerId="LiveId" clId="{273B4075-598F-4C37-8481-EE6D8B3ECE41}" dt="2023-11-22T18:25:21.666" v="355" actId="164"/>
          <ac:spMkLst>
            <pc:docMk/>
            <pc:sldMk cId="2367388642" sldId="265"/>
            <ac:spMk id="27" creationId="{C189CA4D-FD11-56CE-4A20-C59A47FB6459}"/>
          </ac:spMkLst>
        </pc:spChg>
        <pc:spChg chg="mod">
          <ac:chgData name="Vibhanshu Kaushik" userId="f867a5934cc85086" providerId="LiveId" clId="{273B4075-598F-4C37-8481-EE6D8B3ECE41}" dt="2023-11-22T18:25:33.860" v="356" actId="164"/>
          <ac:spMkLst>
            <pc:docMk/>
            <pc:sldMk cId="2367388642" sldId="265"/>
            <ac:spMk id="28" creationId="{C08E8D38-0975-339A-5232-68D59ACF60B9}"/>
          </ac:spMkLst>
        </pc:spChg>
        <pc:spChg chg="mod">
          <ac:chgData name="Vibhanshu Kaushik" userId="f867a5934cc85086" providerId="LiveId" clId="{273B4075-598F-4C37-8481-EE6D8B3ECE41}" dt="2023-11-22T18:25:39.641" v="357" actId="164"/>
          <ac:spMkLst>
            <pc:docMk/>
            <pc:sldMk cId="2367388642" sldId="265"/>
            <ac:spMk id="31" creationId="{42B7BF51-B707-8803-94E5-ABF98C658C8C}"/>
          </ac:spMkLst>
        </pc:spChg>
        <pc:spChg chg="mod">
          <ac:chgData name="Vibhanshu Kaushik" userId="f867a5934cc85086" providerId="LiveId" clId="{273B4075-598F-4C37-8481-EE6D8B3ECE41}" dt="2023-11-22T18:25:46.349" v="358" actId="164"/>
          <ac:spMkLst>
            <pc:docMk/>
            <pc:sldMk cId="2367388642" sldId="265"/>
            <ac:spMk id="36" creationId="{590CB49A-9043-1EA8-41D0-7E6DB6CCCFC2}"/>
          </ac:spMkLst>
        </pc:spChg>
        <pc:spChg chg="mod">
          <ac:chgData name="Vibhanshu Kaushik" userId="f867a5934cc85086" providerId="LiveId" clId="{273B4075-598F-4C37-8481-EE6D8B3ECE41}" dt="2023-11-22T18:25:52.928" v="359" actId="164"/>
          <ac:spMkLst>
            <pc:docMk/>
            <pc:sldMk cId="2367388642" sldId="265"/>
            <ac:spMk id="41" creationId="{1189A6F3-339C-130D-1168-24D0CE92F8B5}"/>
          </ac:spMkLst>
        </pc:spChg>
        <pc:grpChg chg="add mod">
          <ac:chgData name="Vibhanshu Kaushik" userId="f867a5934cc85086" providerId="LiveId" clId="{273B4075-598F-4C37-8481-EE6D8B3ECE41}" dt="2023-11-22T18:25:04.734" v="353" actId="164"/>
          <ac:grpSpMkLst>
            <pc:docMk/>
            <pc:sldMk cId="2367388642" sldId="265"/>
            <ac:grpSpMk id="2" creationId="{685CFFC9-825D-666E-80C0-072C6069A2FD}"/>
          </ac:grpSpMkLst>
        </pc:grpChg>
        <pc:grpChg chg="add mod">
          <ac:chgData name="Vibhanshu Kaushik" userId="f867a5934cc85086" providerId="LiveId" clId="{273B4075-598F-4C37-8481-EE6D8B3ECE41}" dt="2023-11-22T18:25:10.519" v="354" actId="164"/>
          <ac:grpSpMkLst>
            <pc:docMk/>
            <pc:sldMk cId="2367388642" sldId="265"/>
            <ac:grpSpMk id="4" creationId="{1B0030DA-D8DE-6798-F4C1-E1853253E8C8}"/>
          </ac:grpSpMkLst>
        </pc:grpChg>
        <pc:grpChg chg="add mod">
          <ac:chgData name="Vibhanshu Kaushik" userId="f867a5934cc85086" providerId="LiveId" clId="{273B4075-598F-4C37-8481-EE6D8B3ECE41}" dt="2023-11-22T18:25:21.666" v="355" actId="164"/>
          <ac:grpSpMkLst>
            <pc:docMk/>
            <pc:sldMk cId="2367388642" sldId="265"/>
            <ac:grpSpMk id="5" creationId="{87014DF5-B7A5-87D2-A646-5A7AE689F0C3}"/>
          </ac:grpSpMkLst>
        </pc:grpChg>
        <pc:grpChg chg="mod">
          <ac:chgData name="Vibhanshu Kaushik" userId="f867a5934cc85086" providerId="LiveId" clId="{273B4075-598F-4C37-8481-EE6D8B3ECE41}" dt="2023-11-22T18:25:10.519" v="354" actId="164"/>
          <ac:grpSpMkLst>
            <pc:docMk/>
            <pc:sldMk cId="2367388642" sldId="265"/>
            <ac:grpSpMk id="6" creationId="{69FD5694-D93C-DD80-0C47-58AB49C18A6A}"/>
          </ac:grpSpMkLst>
        </pc:grpChg>
        <pc:grpChg chg="add mod">
          <ac:chgData name="Vibhanshu Kaushik" userId="f867a5934cc85086" providerId="LiveId" clId="{273B4075-598F-4C37-8481-EE6D8B3ECE41}" dt="2023-11-22T18:25:33.860" v="356" actId="164"/>
          <ac:grpSpMkLst>
            <pc:docMk/>
            <pc:sldMk cId="2367388642" sldId="265"/>
            <ac:grpSpMk id="9" creationId="{2336E67B-1F63-05FC-E4DA-D0AB5762384B}"/>
          </ac:grpSpMkLst>
        </pc:grpChg>
        <pc:grpChg chg="add mod">
          <ac:chgData name="Vibhanshu Kaushik" userId="f867a5934cc85086" providerId="LiveId" clId="{273B4075-598F-4C37-8481-EE6D8B3ECE41}" dt="2023-11-22T18:25:39.641" v="357" actId="164"/>
          <ac:grpSpMkLst>
            <pc:docMk/>
            <pc:sldMk cId="2367388642" sldId="265"/>
            <ac:grpSpMk id="11" creationId="{3C61A0DD-C29C-C231-D8CF-22366F32A7E7}"/>
          </ac:grpSpMkLst>
        </pc:grpChg>
        <pc:grpChg chg="add mod">
          <ac:chgData name="Vibhanshu Kaushik" userId="f867a5934cc85086" providerId="LiveId" clId="{273B4075-598F-4C37-8481-EE6D8B3ECE41}" dt="2023-11-22T18:25:46.349" v="358" actId="164"/>
          <ac:grpSpMkLst>
            <pc:docMk/>
            <pc:sldMk cId="2367388642" sldId="265"/>
            <ac:grpSpMk id="12" creationId="{031C907C-947A-5ACD-B9E9-B66015F10AE8}"/>
          </ac:grpSpMkLst>
        </pc:grpChg>
        <pc:grpChg chg="add mod">
          <ac:chgData name="Vibhanshu Kaushik" userId="f867a5934cc85086" providerId="LiveId" clId="{273B4075-598F-4C37-8481-EE6D8B3ECE41}" dt="2023-11-22T18:25:52.928" v="359" actId="164"/>
          <ac:grpSpMkLst>
            <pc:docMk/>
            <pc:sldMk cId="2367388642" sldId="265"/>
            <ac:grpSpMk id="13" creationId="{EA5C26C6-E0DD-FAA7-E2B3-5025E36B86F3}"/>
          </ac:grpSpMkLst>
        </pc:grpChg>
        <pc:picChg chg="mod">
          <ac:chgData name="Vibhanshu Kaushik" userId="f867a5934cc85086" providerId="LiveId" clId="{273B4075-598F-4C37-8481-EE6D8B3ECE41}" dt="2023-11-22T18:25:04.734" v="353" actId="164"/>
          <ac:picMkLst>
            <pc:docMk/>
            <pc:sldMk cId="2367388642" sldId="265"/>
            <ac:picMk id="3" creationId="{CF26D98F-2A1A-7CF3-72F6-4F9EC2ABEDBC}"/>
          </ac:picMkLst>
        </pc:picChg>
        <pc:picChg chg="mod">
          <ac:chgData name="Vibhanshu Kaushik" userId="f867a5934cc85086" providerId="LiveId" clId="{273B4075-598F-4C37-8481-EE6D8B3ECE41}" dt="2023-11-22T18:25:21.666" v="355" actId="164"/>
          <ac:picMkLst>
            <pc:docMk/>
            <pc:sldMk cId="2367388642" sldId="265"/>
            <ac:picMk id="10" creationId="{B5DC75BB-3FC0-1159-76C5-D10436168446}"/>
          </ac:picMkLst>
        </pc:picChg>
        <pc:picChg chg="mod">
          <ac:chgData name="Vibhanshu Kaushik" userId="f867a5934cc85086" providerId="LiveId" clId="{273B4075-598F-4C37-8481-EE6D8B3ECE41}" dt="2023-11-22T18:25:33.860" v="356" actId="164"/>
          <ac:picMkLst>
            <pc:docMk/>
            <pc:sldMk cId="2367388642" sldId="265"/>
            <ac:picMk id="17" creationId="{90A2CEA1-3D7C-F230-BB4F-DC1953771C3F}"/>
          </ac:picMkLst>
        </pc:picChg>
        <pc:picChg chg="mod">
          <ac:chgData name="Vibhanshu Kaushik" userId="f867a5934cc85086" providerId="LiveId" clId="{273B4075-598F-4C37-8481-EE6D8B3ECE41}" dt="2023-11-22T18:25:39.641" v="357" actId="164"/>
          <ac:picMkLst>
            <pc:docMk/>
            <pc:sldMk cId="2367388642" sldId="265"/>
            <ac:picMk id="30" creationId="{E756EE1D-6F80-EC33-5693-E808225BC696}"/>
          </ac:picMkLst>
        </pc:picChg>
        <pc:picChg chg="mod">
          <ac:chgData name="Vibhanshu Kaushik" userId="f867a5934cc85086" providerId="LiveId" clId="{273B4075-598F-4C37-8481-EE6D8B3ECE41}" dt="2023-11-22T18:25:46.349" v="358" actId="164"/>
          <ac:picMkLst>
            <pc:docMk/>
            <pc:sldMk cId="2367388642" sldId="265"/>
            <ac:picMk id="33" creationId="{E524A910-008D-BB67-18CE-891355A69AC5}"/>
          </ac:picMkLst>
        </pc:picChg>
        <pc:picChg chg="mod">
          <ac:chgData name="Vibhanshu Kaushik" userId="f867a5934cc85086" providerId="LiveId" clId="{273B4075-598F-4C37-8481-EE6D8B3ECE41}" dt="2023-11-22T18:25:52.928" v="359" actId="164"/>
          <ac:picMkLst>
            <pc:docMk/>
            <pc:sldMk cId="2367388642" sldId="265"/>
            <ac:picMk id="40" creationId="{28289214-02D8-49EB-8FFE-DC1682D34966}"/>
          </ac:picMkLst>
        </pc:picChg>
      </pc:sldChg>
      <pc:sldChg chg="modTransition">
        <pc:chgData name="Vibhanshu Kaushik" userId="f867a5934cc85086" providerId="LiveId" clId="{273B4075-598F-4C37-8481-EE6D8B3ECE41}" dt="2023-11-22T18:26:21.018" v="364"/>
        <pc:sldMkLst>
          <pc:docMk/>
          <pc:sldMk cId="2901516245" sldId="266"/>
        </pc:sldMkLst>
      </pc:sldChg>
      <pc:sldChg chg="modTransition">
        <pc:chgData name="Vibhanshu Kaushik" userId="f867a5934cc85086" providerId="LiveId" clId="{273B4075-598F-4C37-8481-EE6D8B3ECE41}" dt="2023-11-22T18:23:19.294" v="342"/>
        <pc:sldMkLst>
          <pc:docMk/>
          <pc:sldMk cId="1571725668" sldId="267"/>
        </pc:sldMkLst>
      </pc:sldChg>
      <pc:sldChg chg="ord modTransition">
        <pc:chgData name="Vibhanshu Kaushik" userId="f867a5934cc85086" providerId="LiveId" clId="{273B4075-598F-4C37-8481-EE6D8B3ECE41}" dt="2023-11-22T18:39:14.338" v="434"/>
        <pc:sldMkLst>
          <pc:docMk/>
          <pc:sldMk cId="3183702929" sldId="268"/>
        </pc:sldMkLst>
      </pc:sldChg>
      <pc:sldChg chg="modTransition">
        <pc:chgData name="Vibhanshu Kaushik" userId="f867a5934cc85086" providerId="LiveId" clId="{273B4075-598F-4C37-8481-EE6D8B3ECE41}" dt="2023-11-22T18:26:25.930" v="365"/>
        <pc:sldMkLst>
          <pc:docMk/>
          <pc:sldMk cId="3211808874" sldId="269"/>
        </pc:sldMkLst>
      </pc:sldChg>
      <pc:sldChg chg="modTransition">
        <pc:chgData name="Vibhanshu Kaushik" userId="f867a5934cc85086" providerId="LiveId" clId="{273B4075-598F-4C37-8481-EE6D8B3ECE41}" dt="2023-11-22T18:23:21.376" v="343"/>
        <pc:sldMkLst>
          <pc:docMk/>
          <pc:sldMk cId="2277416132" sldId="270"/>
        </pc:sldMkLst>
      </pc:sldChg>
      <pc:sldChg chg="ord modTransition">
        <pc:chgData name="Vibhanshu Kaushik" userId="f867a5934cc85086" providerId="LiveId" clId="{273B4075-598F-4C37-8481-EE6D8B3ECE41}" dt="2023-11-22T18:26:30.262" v="366"/>
        <pc:sldMkLst>
          <pc:docMk/>
          <pc:sldMk cId="3521856580" sldId="271"/>
        </pc:sldMkLst>
      </pc:sldChg>
      <pc:sldChg chg="addSp modSp modTransition modAnim">
        <pc:chgData name="Vibhanshu Kaushik" userId="f867a5934cc85086" providerId="LiveId" clId="{273B4075-598F-4C37-8481-EE6D8B3ECE41}" dt="2023-11-22T18:37:13.360" v="419"/>
        <pc:sldMkLst>
          <pc:docMk/>
          <pc:sldMk cId="1747381191" sldId="272"/>
        </pc:sldMkLst>
        <pc:spChg chg="mod">
          <ac:chgData name="Vibhanshu Kaushik" userId="f867a5934cc85086" providerId="LiveId" clId="{273B4075-598F-4C37-8481-EE6D8B3ECE41}" dt="2023-11-22T18:33:25.327" v="391" actId="164"/>
          <ac:spMkLst>
            <pc:docMk/>
            <pc:sldMk cId="1747381191" sldId="272"/>
            <ac:spMk id="2" creationId="{ABCA1ECD-2AD7-6C99-90A6-1B50F92250A6}"/>
          </ac:spMkLst>
        </pc:spChg>
        <pc:spChg chg="mod">
          <ac:chgData name="Vibhanshu Kaushik" userId="f867a5934cc85086" providerId="LiveId" clId="{273B4075-598F-4C37-8481-EE6D8B3ECE41}" dt="2023-11-22T18:34:09.216" v="394" actId="164"/>
          <ac:spMkLst>
            <pc:docMk/>
            <pc:sldMk cId="1747381191" sldId="272"/>
            <ac:spMk id="4" creationId="{1BD213A6-EE04-B2B8-A13D-9515C0B92F4B}"/>
          </ac:spMkLst>
        </pc:spChg>
        <pc:spChg chg="mod">
          <ac:chgData name="Vibhanshu Kaushik" userId="f867a5934cc85086" providerId="LiveId" clId="{273B4075-598F-4C37-8481-EE6D8B3ECE41}" dt="2023-11-22T18:33:46.908" v="392" actId="164"/>
          <ac:spMkLst>
            <pc:docMk/>
            <pc:sldMk cId="1747381191" sldId="272"/>
            <ac:spMk id="6" creationId="{0D1D769B-8B40-B0DA-F247-B93AC1ECAFC5}"/>
          </ac:spMkLst>
        </pc:spChg>
        <pc:spChg chg="mod">
          <ac:chgData name="Vibhanshu Kaushik" userId="f867a5934cc85086" providerId="LiveId" clId="{273B4075-598F-4C37-8481-EE6D8B3ECE41}" dt="2023-11-22T18:33:46.908" v="392" actId="164"/>
          <ac:spMkLst>
            <pc:docMk/>
            <pc:sldMk cId="1747381191" sldId="272"/>
            <ac:spMk id="7" creationId="{4261A1C2-3AF6-F452-BBC8-396525E74794}"/>
          </ac:spMkLst>
        </pc:spChg>
        <pc:spChg chg="mod">
          <ac:chgData name="Vibhanshu Kaushik" userId="f867a5934cc85086" providerId="LiveId" clId="{273B4075-598F-4C37-8481-EE6D8B3ECE41}" dt="2023-11-22T18:33:46.908" v="392" actId="164"/>
          <ac:spMkLst>
            <pc:docMk/>
            <pc:sldMk cId="1747381191" sldId="272"/>
            <ac:spMk id="8" creationId="{B83DBBC9-2B02-EC40-9114-5CF11884FB82}"/>
          </ac:spMkLst>
        </pc:spChg>
        <pc:spChg chg="mod">
          <ac:chgData name="Vibhanshu Kaushik" userId="f867a5934cc85086" providerId="LiveId" clId="{273B4075-598F-4C37-8481-EE6D8B3ECE41}" dt="2023-11-22T18:33:46.908" v="392" actId="164"/>
          <ac:spMkLst>
            <pc:docMk/>
            <pc:sldMk cId="1747381191" sldId="272"/>
            <ac:spMk id="9" creationId="{A5F3F071-DE1A-2BC1-665E-77483A78625D}"/>
          </ac:spMkLst>
        </pc:spChg>
        <pc:spChg chg="mod">
          <ac:chgData name="Vibhanshu Kaushik" userId="f867a5934cc85086" providerId="LiveId" clId="{273B4075-598F-4C37-8481-EE6D8B3ECE41}" dt="2023-11-22T18:33:46.908" v="392" actId="164"/>
          <ac:spMkLst>
            <pc:docMk/>
            <pc:sldMk cId="1747381191" sldId="272"/>
            <ac:spMk id="13" creationId="{C1C3614E-F2FF-8C24-0034-1FA8D946A83F}"/>
          </ac:spMkLst>
        </pc:spChg>
        <pc:spChg chg="mod">
          <ac:chgData name="Vibhanshu Kaushik" userId="f867a5934cc85086" providerId="LiveId" clId="{273B4075-598F-4C37-8481-EE6D8B3ECE41}" dt="2023-11-22T18:33:46.908" v="392" actId="164"/>
          <ac:spMkLst>
            <pc:docMk/>
            <pc:sldMk cId="1747381191" sldId="272"/>
            <ac:spMk id="14" creationId="{63760FC5-E4D7-4E54-B3EF-B10E7ECA7F0E}"/>
          </ac:spMkLst>
        </pc:spChg>
        <pc:spChg chg="mod">
          <ac:chgData name="Vibhanshu Kaushik" userId="f867a5934cc85086" providerId="LiveId" clId="{273B4075-598F-4C37-8481-EE6D8B3ECE41}" dt="2023-11-22T18:33:46.908" v="392" actId="164"/>
          <ac:spMkLst>
            <pc:docMk/>
            <pc:sldMk cId="1747381191" sldId="272"/>
            <ac:spMk id="15" creationId="{C1A5DAA0-D735-5E41-2A86-E3F0A68397EF}"/>
          </ac:spMkLst>
        </pc:spChg>
        <pc:spChg chg="mod">
          <ac:chgData name="Vibhanshu Kaushik" userId="f867a5934cc85086" providerId="LiveId" clId="{273B4075-598F-4C37-8481-EE6D8B3ECE41}" dt="2023-11-22T18:33:46.908" v="392" actId="164"/>
          <ac:spMkLst>
            <pc:docMk/>
            <pc:sldMk cId="1747381191" sldId="272"/>
            <ac:spMk id="16" creationId="{45FE2F40-11C2-7DBF-F379-BCE5CF218C8C}"/>
          </ac:spMkLst>
        </pc:spChg>
        <pc:spChg chg="mod">
          <ac:chgData name="Vibhanshu Kaushik" userId="f867a5934cc85086" providerId="LiveId" clId="{273B4075-598F-4C37-8481-EE6D8B3ECE41}" dt="2023-11-22T18:34:55.927" v="402" actId="164"/>
          <ac:spMkLst>
            <pc:docMk/>
            <pc:sldMk cId="1747381191" sldId="272"/>
            <ac:spMk id="24" creationId="{0796D7B3-95BE-97E4-5E1B-3295D716F5AE}"/>
          </ac:spMkLst>
        </pc:spChg>
        <pc:spChg chg="mod">
          <ac:chgData name="Vibhanshu Kaushik" userId="f867a5934cc85086" providerId="LiveId" clId="{273B4075-598F-4C37-8481-EE6D8B3ECE41}" dt="2023-11-22T18:34:55.927" v="402" actId="164"/>
          <ac:spMkLst>
            <pc:docMk/>
            <pc:sldMk cId="1747381191" sldId="272"/>
            <ac:spMk id="26" creationId="{4F3A208D-F748-F169-39CA-11923A56E372}"/>
          </ac:spMkLst>
        </pc:spChg>
        <pc:spChg chg="mod">
          <ac:chgData name="Vibhanshu Kaushik" userId="f867a5934cc85086" providerId="LiveId" clId="{273B4075-598F-4C37-8481-EE6D8B3ECE41}" dt="2023-11-22T18:34:55.927" v="402" actId="164"/>
          <ac:spMkLst>
            <pc:docMk/>
            <pc:sldMk cId="1747381191" sldId="272"/>
            <ac:spMk id="27" creationId="{2F6BA0B3-0D85-8B60-8221-C59F111D14D3}"/>
          </ac:spMkLst>
        </pc:spChg>
        <pc:spChg chg="mod">
          <ac:chgData name="Vibhanshu Kaushik" userId="f867a5934cc85086" providerId="LiveId" clId="{273B4075-598F-4C37-8481-EE6D8B3ECE41}" dt="2023-11-22T18:35:01.646" v="403" actId="164"/>
          <ac:spMkLst>
            <pc:docMk/>
            <pc:sldMk cId="1747381191" sldId="272"/>
            <ac:spMk id="29" creationId="{CE7A7728-B8E7-1727-079D-2693CA248FA1}"/>
          </ac:spMkLst>
        </pc:spChg>
        <pc:spChg chg="mod">
          <ac:chgData name="Vibhanshu Kaushik" userId="f867a5934cc85086" providerId="LiveId" clId="{273B4075-598F-4C37-8481-EE6D8B3ECE41}" dt="2023-11-22T18:35:01.646" v="403" actId="164"/>
          <ac:spMkLst>
            <pc:docMk/>
            <pc:sldMk cId="1747381191" sldId="272"/>
            <ac:spMk id="30" creationId="{5387FA56-A0C0-AEC5-4C46-9C43351F4A03}"/>
          </ac:spMkLst>
        </pc:spChg>
        <pc:spChg chg="mod">
          <ac:chgData name="Vibhanshu Kaushik" userId="f867a5934cc85086" providerId="LiveId" clId="{273B4075-598F-4C37-8481-EE6D8B3ECE41}" dt="2023-11-22T18:35:01.646" v="403" actId="164"/>
          <ac:spMkLst>
            <pc:docMk/>
            <pc:sldMk cId="1747381191" sldId="272"/>
            <ac:spMk id="31" creationId="{32FA2C18-3C38-F4CD-2B21-E968A0DAEE2E}"/>
          </ac:spMkLst>
        </pc:spChg>
        <pc:spChg chg="mod">
          <ac:chgData name="Vibhanshu Kaushik" userId="f867a5934cc85086" providerId="LiveId" clId="{273B4075-598F-4C37-8481-EE6D8B3ECE41}" dt="2023-11-22T18:35:07.461" v="404" actId="164"/>
          <ac:spMkLst>
            <pc:docMk/>
            <pc:sldMk cId="1747381191" sldId="272"/>
            <ac:spMk id="33" creationId="{7EE6AE28-A76B-09B6-60E2-BFDCCA075674}"/>
          </ac:spMkLst>
        </pc:spChg>
        <pc:spChg chg="mod">
          <ac:chgData name="Vibhanshu Kaushik" userId="f867a5934cc85086" providerId="LiveId" clId="{273B4075-598F-4C37-8481-EE6D8B3ECE41}" dt="2023-11-22T18:35:07.461" v="404" actId="164"/>
          <ac:spMkLst>
            <pc:docMk/>
            <pc:sldMk cId="1747381191" sldId="272"/>
            <ac:spMk id="34" creationId="{83690E99-4B2A-FE33-6564-918B452F0882}"/>
          </ac:spMkLst>
        </pc:spChg>
        <pc:spChg chg="mod">
          <ac:chgData name="Vibhanshu Kaushik" userId="f867a5934cc85086" providerId="LiveId" clId="{273B4075-598F-4C37-8481-EE6D8B3ECE41}" dt="2023-11-22T18:35:07.461" v="404" actId="164"/>
          <ac:spMkLst>
            <pc:docMk/>
            <pc:sldMk cId="1747381191" sldId="272"/>
            <ac:spMk id="35" creationId="{A6029091-EE42-93D0-EF1C-81CBB35A912F}"/>
          </ac:spMkLst>
        </pc:spChg>
        <pc:grpChg chg="add mod">
          <ac:chgData name="Vibhanshu Kaushik" userId="f867a5934cc85086" providerId="LiveId" clId="{273B4075-598F-4C37-8481-EE6D8B3ECE41}" dt="2023-11-22T18:34:09.216" v="394" actId="164"/>
          <ac:grpSpMkLst>
            <pc:docMk/>
            <pc:sldMk cId="1747381191" sldId="272"/>
            <ac:grpSpMk id="37" creationId="{95364BB8-B083-0A50-01F9-80EB5B612ABF}"/>
          </ac:grpSpMkLst>
        </pc:grpChg>
        <pc:grpChg chg="add mod">
          <ac:chgData name="Vibhanshu Kaushik" userId="f867a5934cc85086" providerId="LiveId" clId="{273B4075-598F-4C37-8481-EE6D8B3ECE41}" dt="2023-11-22T18:33:46.908" v="392" actId="164"/>
          <ac:grpSpMkLst>
            <pc:docMk/>
            <pc:sldMk cId="1747381191" sldId="272"/>
            <ac:grpSpMk id="38" creationId="{283D8D96-5473-82D9-C383-BFBA45378248}"/>
          </ac:grpSpMkLst>
        </pc:grpChg>
        <pc:grpChg chg="add mod">
          <ac:chgData name="Vibhanshu Kaushik" userId="f867a5934cc85086" providerId="LiveId" clId="{273B4075-598F-4C37-8481-EE6D8B3ECE41}" dt="2023-11-22T18:34:09.216" v="394" actId="164"/>
          <ac:grpSpMkLst>
            <pc:docMk/>
            <pc:sldMk cId="1747381191" sldId="272"/>
            <ac:grpSpMk id="39" creationId="{75EF1208-4F04-63CC-E264-2097B42D1990}"/>
          </ac:grpSpMkLst>
        </pc:grpChg>
        <pc:grpChg chg="add mod">
          <ac:chgData name="Vibhanshu Kaushik" userId="f867a5934cc85086" providerId="LiveId" clId="{273B4075-598F-4C37-8481-EE6D8B3ECE41}" dt="2023-11-22T18:34:55.927" v="402" actId="164"/>
          <ac:grpSpMkLst>
            <pc:docMk/>
            <pc:sldMk cId="1747381191" sldId="272"/>
            <ac:grpSpMk id="40" creationId="{304F9ED9-D985-C8F0-A7C1-1ECFB03FE386}"/>
          </ac:grpSpMkLst>
        </pc:grpChg>
        <pc:grpChg chg="add mod">
          <ac:chgData name="Vibhanshu Kaushik" userId="f867a5934cc85086" providerId="LiveId" clId="{273B4075-598F-4C37-8481-EE6D8B3ECE41}" dt="2023-11-22T18:35:01.646" v="403" actId="164"/>
          <ac:grpSpMkLst>
            <pc:docMk/>
            <pc:sldMk cId="1747381191" sldId="272"/>
            <ac:grpSpMk id="41" creationId="{7F146BCF-CD78-D9DA-A329-167C69DBF5D1}"/>
          </ac:grpSpMkLst>
        </pc:grpChg>
        <pc:grpChg chg="add mod">
          <ac:chgData name="Vibhanshu Kaushik" userId="f867a5934cc85086" providerId="LiveId" clId="{273B4075-598F-4C37-8481-EE6D8B3ECE41}" dt="2023-11-22T18:35:07.461" v="404" actId="164"/>
          <ac:grpSpMkLst>
            <pc:docMk/>
            <pc:sldMk cId="1747381191" sldId="272"/>
            <ac:grpSpMk id="42" creationId="{DC195C66-924E-B585-4C70-FCCC939CD6BD}"/>
          </ac:grpSpMkLst>
        </pc:grpChg>
        <pc:picChg chg="mod">
          <ac:chgData name="Vibhanshu Kaushik" userId="f867a5934cc85086" providerId="LiveId" clId="{273B4075-598F-4C37-8481-EE6D8B3ECE41}" dt="2023-11-22T18:33:25.327" v="391" actId="164"/>
          <ac:picMkLst>
            <pc:docMk/>
            <pc:sldMk cId="1747381191" sldId="272"/>
            <ac:picMk id="3" creationId="{1E04EECC-145C-F91D-96C6-DA87FCA7E7B3}"/>
          </ac:picMkLst>
        </pc:picChg>
        <pc:picChg chg="mod">
          <ac:chgData name="Vibhanshu Kaushik" userId="f867a5934cc85086" providerId="LiveId" clId="{273B4075-598F-4C37-8481-EE6D8B3ECE41}" dt="2023-11-22T18:33:25.327" v="391" actId="164"/>
          <ac:picMkLst>
            <pc:docMk/>
            <pc:sldMk cId="1747381191" sldId="272"/>
            <ac:picMk id="5" creationId="{1CFD0CBD-99FC-3D82-BBF9-AEF576F8F1B7}"/>
          </ac:picMkLst>
        </pc:picChg>
        <pc:picChg chg="mod">
          <ac:chgData name="Vibhanshu Kaushik" userId="f867a5934cc85086" providerId="LiveId" clId="{273B4075-598F-4C37-8481-EE6D8B3ECE41}" dt="2023-11-22T18:33:46.908" v="392" actId="164"/>
          <ac:picMkLst>
            <pc:docMk/>
            <pc:sldMk cId="1747381191" sldId="272"/>
            <ac:picMk id="10" creationId="{B612D4EE-A58E-C1EB-E89E-DE5AFC80C48F}"/>
          </ac:picMkLst>
        </pc:picChg>
        <pc:picChg chg="mod">
          <ac:chgData name="Vibhanshu Kaushik" userId="f867a5934cc85086" providerId="LiveId" clId="{273B4075-598F-4C37-8481-EE6D8B3ECE41}" dt="2023-11-22T18:33:46.908" v="392" actId="164"/>
          <ac:picMkLst>
            <pc:docMk/>
            <pc:sldMk cId="1747381191" sldId="272"/>
            <ac:picMk id="11" creationId="{59FCDF7B-8CA9-FB19-1ABD-073BB388F82E}"/>
          </ac:picMkLst>
        </pc:picChg>
        <pc:picChg chg="mod">
          <ac:chgData name="Vibhanshu Kaushik" userId="f867a5934cc85086" providerId="LiveId" clId="{273B4075-598F-4C37-8481-EE6D8B3ECE41}" dt="2023-11-22T18:33:46.908" v="392" actId="164"/>
          <ac:picMkLst>
            <pc:docMk/>
            <pc:sldMk cId="1747381191" sldId="272"/>
            <ac:picMk id="12" creationId="{F8A7FF99-897F-7A55-1C39-62DD9B1B321E}"/>
          </ac:picMkLst>
        </pc:picChg>
        <pc:picChg chg="mod">
          <ac:chgData name="Vibhanshu Kaushik" userId="f867a5934cc85086" providerId="LiveId" clId="{273B4075-598F-4C37-8481-EE6D8B3ECE41}" dt="2023-11-22T18:33:46.908" v="392" actId="164"/>
          <ac:picMkLst>
            <pc:docMk/>
            <pc:sldMk cId="1747381191" sldId="272"/>
            <ac:picMk id="17" creationId="{7FEA4B87-8F55-379A-5A23-76A76CFA4650}"/>
          </ac:picMkLst>
        </pc:picChg>
        <pc:picChg chg="mod">
          <ac:chgData name="Vibhanshu Kaushik" userId="f867a5934cc85086" providerId="LiveId" clId="{273B4075-598F-4C37-8481-EE6D8B3ECE41}" dt="2023-11-22T18:33:46.908" v="392" actId="164"/>
          <ac:picMkLst>
            <pc:docMk/>
            <pc:sldMk cId="1747381191" sldId="272"/>
            <ac:picMk id="18" creationId="{60F331AB-E633-F740-838A-69710B6DAF88}"/>
          </ac:picMkLst>
        </pc:picChg>
        <pc:picChg chg="mod">
          <ac:chgData name="Vibhanshu Kaushik" userId="f867a5934cc85086" providerId="LiveId" clId="{273B4075-598F-4C37-8481-EE6D8B3ECE41}" dt="2023-11-22T18:33:46.908" v="392" actId="164"/>
          <ac:picMkLst>
            <pc:docMk/>
            <pc:sldMk cId="1747381191" sldId="272"/>
            <ac:picMk id="19" creationId="{D9F11414-8DE7-6E82-8A94-61921E0FFF93}"/>
          </ac:picMkLst>
        </pc:picChg>
        <pc:picChg chg="mod">
          <ac:chgData name="Vibhanshu Kaushik" userId="f867a5934cc85086" providerId="LiveId" clId="{273B4075-598F-4C37-8481-EE6D8B3ECE41}" dt="2023-11-22T18:34:55.927" v="402" actId="164"/>
          <ac:picMkLst>
            <pc:docMk/>
            <pc:sldMk cId="1747381191" sldId="272"/>
            <ac:picMk id="28" creationId="{064DC743-CF84-05B6-F4FA-56A1606A1770}"/>
          </ac:picMkLst>
        </pc:picChg>
        <pc:picChg chg="mod">
          <ac:chgData name="Vibhanshu Kaushik" userId="f867a5934cc85086" providerId="LiveId" clId="{273B4075-598F-4C37-8481-EE6D8B3ECE41}" dt="2023-11-22T18:35:01.646" v="403" actId="164"/>
          <ac:picMkLst>
            <pc:docMk/>
            <pc:sldMk cId="1747381191" sldId="272"/>
            <ac:picMk id="32" creationId="{61CDC160-2A79-FA0F-AADD-754642FD54CE}"/>
          </ac:picMkLst>
        </pc:picChg>
        <pc:picChg chg="mod">
          <ac:chgData name="Vibhanshu Kaushik" userId="f867a5934cc85086" providerId="LiveId" clId="{273B4075-598F-4C37-8481-EE6D8B3ECE41}" dt="2023-11-22T18:35:07.461" v="404" actId="164"/>
          <ac:picMkLst>
            <pc:docMk/>
            <pc:sldMk cId="1747381191" sldId="272"/>
            <ac:picMk id="36" creationId="{8829BED3-5AE0-CEC7-7A3E-FA5F7DAA4662}"/>
          </ac:picMkLst>
        </pc:picChg>
      </pc:sldChg>
      <pc:sldChg chg="addSp modSp mod ord modTransition">
        <pc:chgData name="Vibhanshu Kaushik" userId="f867a5934cc85086" providerId="LiveId" clId="{273B4075-598F-4C37-8481-EE6D8B3ECE41}" dt="2023-11-22T18:26:16.020" v="363"/>
        <pc:sldMkLst>
          <pc:docMk/>
          <pc:sldMk cId="3177875466" sldId="273"/>
        </pc:sldMkLst>
        <pc:spChg chg="add mod">
          <ac:chgData name="Vibhanshu Kaushik" userId="f867a5934cc85086" providerId="LiveId" clId="{273B4075-598F-4C37-8481-EE6D8B3ECE41}" dt="2023-11-07T07:36:37.338" v="41" actId="1076"/>
          <ac:spMkLst>
            <pc:docMk/>
            <pc:sldMk cId="3177875466" sldId="273"/>
            <ac:spMk id="3" creationId="{A29DABA7-98FF-EC35-A053-CEE91471A70E}"/>
          </ac:spMkLst>
        </pc:spChg>
        <pc:picChg chg="mod">
          <ac:chgData name="Vibhanshu Kaushik" userId="f867a5934cc85086" providerId="LiveId" clId="{273B4075-598F-4C37-8481-EE6D8B3ECE41}" dt="2023-11-22T08:15:34.236" v="54" actId="1036"/>
          <ac:picMkLst>
            <pc:docMk/>
            <pc:sldMk cId="3177875466" sldId="273"/>
            <ac:picMk id="2" creationId="{01134607-B0FB-35AF-5108-27FECA131076}"/>
          </ac:picMkLst>
        </pc:picChg>
      </pc:sldChg>
      <pc:sldChg chg="addSp delSp modSp new del mod">
        <pc:chgData name="Vibhanshu Kaushik" userId="f867a5934cc85086" providerId="LiveId" clId="{273B4075-598F-4C37-8481-EE6D8B3ECE41}" dt="2023-11-22T18:39:06.205" v="433" actId="680"/>
        <pc:sldMkLst>
          <pc:docMk/>
          <pc:sldMk cId="2712643526" sldId="274"/>
        </pc:sldMkLst>
        <pc:picChg chg="add del mod">
          <ac:chgData name="Vibhanshu Kaushik" userId="f867a5934cc85086" providerId="LiveId" clId="{273B4075-598F-4C37-8481-EE6D8B3ECE41}" dt="2023-11-22T18:39:05.418" v="432" actId="931"/>
          <ac:picMkLst>
            <pc:docMk/>
            <pc:sldMk cId="2712643526" sldId="274"/>
            <ac:picMk id="3" creationId="{6BA2C41E-0537-6369-9D5C-965970EBD409}"/>
          </ac:picMkLst>
        </pc:picChg>
      </pc:sldChg>
    </pc:docChg>
  </pc:docChgLst>
  <pc:docChgLst>
    <pc:chgData name="Vibhanshu Kaushik" userId="f867a5934cc85086" providerId="LiveId" clId="{E8513B06-0F87-4F98-8383-9FF2591A9C5D}"/>
    <pc:docChg chg="modSld">
      <pc:chgData name="Vibhanshu Kaushik" userId="f867a5934cc85086" providerId="LiveId" clId="{E8513B06-0F87-4F98-8383-9FF2591A9C5D}" dt="2022-10-18T12:14:43.276" v="13" actId="1076"/>
      <pc:docMkLst>
        <pc:docMk/>
      </pc:docMkLst>
      <pc:sldChg chg="modSp mod">
        <pc:chgData name="Vibhanshu Kaushik" userId="f867a5934cc85086" providerId="LiveId" clId="{E8513B06-0F87-4F98-8383-9FF2591A9C5D}" dt="2022-10-18T12:10:12.474" v="6" actId="1076"/>
        <pc:sldMkLst>
          <pc:docMk/>
          <pc:sldMk cId="1348560324" sldId="257"/>
        </pc:sldMkLst>
        <pc:graphicFrameChg chg="mod">
          <ac:chgData name="Vibhanshu Kaushik" userId="f867a5934cc85086" providerId="LiveId" clId="{E8513B06-0F87-4F98-8383-9FF2591A9C5D}" dt="2022-10-18T12:10:12.474" v="6" actId="1076"/>
          <ac:graphicFrameMkLst>
            <pc:docMk/>
            <pc:sldMk cId="1348560324" sldId="257"/>
            <ac:graphicFrameMk id="3" creationId="{1151BD8E-F4C8-7A0A-FF16-9073EE8D776E}"/>
          </ac:graphicFrameMkLst>
        </pc:graphicFrameChg>
      </pc:sldChg>
      <pc:sldChg chg="addSp modSp mod">
        <pc:chgData name="Vibhanshu Kaushik" userId="f867a5934cc85086" providerId="LiveId" clId="{E8513B06-0F87-4F98-8383-9FF2591A9C5D}" dt="2022-10-18T12:14:19.528" v="12" actId="167"/>
        <pc:sldMkLst>
          <pc:docMk/>
          <pc:sldMk cId="1707321166" sldId="258"/>
        </pc:sldMkLst>
        <pc:picChg chg="add mod ord">
          <ac:chgData name="Vibhanshu Kaushik" userId="f867a5934cc85086" providerId="LiveId" clId="{E8513B06-0F87-4F98-8383-9FF2591A9C5D}" dt="2022-10-18T12:14:19.528" v="12" actId="167"/>
          <ac:picMkLst>
            <pc:docMk/>
            <pc:sldMk cId="1707321166" sldId="258"/>
            <ac:picMk id="4" creationId="{97FB6BB7-5639-95E7-5890-3DBF857AA7F6}"/>
          </ac:picMkLst>
        </pc:picChg>
      </pc:sldChg>
      <pc:sldChg chg="modSp mod">
        <pc:chgData name="Vibhanshu Kaushik" userId="f867a5934cc85086" providerId="LiveId" clId="{E8513B06-0F87-4F98-8383-9FF2591A9C5D}" dt="2022-10-18T12:14:43.276" v="13" actId="1076"/>
        <pc:sldMkLst>
          <pc:docMk/>
          <pc:sldMk cId="1733409545" sldId="263"/>
        </pc:sldMkLst>
        <pc:graphicFrameChg chg="mod">
          <ac:chgData name="Vibhanshu Kaushik" userId="f867a5934cc85086" providerId="LiveId" clId="{E8513B06-0F87-4F98-8383-9FF2591A9C5D}" dt="2022-10-18T12:14:43.276" v="13" actId="1076"/>
          <ac:graphicFrameMkLst>
            <pc:docMk/>
            <pc:sldMk cId="1733409545" sldId="263"/>
            <ac:graphicFrameMk id="8" creationId="{99DD467B-510C-1CB4-551B-09F9CA4F02BB}"/>
          </ac:graphicFrameMkLst>
        </pc:graphicFrameChg>
      </pc:sldChg>
      <pc:sldChg chg="modSp mod">
        <pc:chgData name="Vibhanshu Kaushik" userId="f867a5934cc85086" providerId="LiveId" clId="{E8513B06-0F87-4F98-8383-9FF2591A9C5D}" dt="2022-10-18T12:05:38.146" v="5" actId="20577"/>
        <pc:sldMkLst>
          <pc:docMk/>
          <pc:sldMk cId="1571725668" sldId="267"/>
        </pc:sldMkLst>
        <pc:spChg chg="mod">
          <ac:chgData name="Vibhanshu Kaushik" userId="f867a5934cc85086" providerId="LiveId" clId="{E8513B06-0F87-4F98-8383-9FF2591A9C5D}" dt="2022-10-18T12:05:38.146" v="5" actId="20577"/>
          <ac:spMkLst>
            <pc:docMk/>
            <pc:sldMk cId="1571725668" sldId="267"/>
            <ac:spMk id="3" creationId="{E1A550B3-4A78-25EF-CC4A-7EF530DCE18F}"/>
          </ac:spMkLst>
        </pc:spChg>
      </pc:sldChg>
    </pc:docChg>
  </pc:docChgLst>
  <pc:docChgLst>
    <pc:chgData name="Vibhanshu Kaushik" userId="f867a5934cc85086" providerId="LiveId" clId="{6D0F7FDF-444B-49A2-95A7-4F295C3CDE34}"/>
    <pc:docChg chg="undo custSel addSld delSld modSld sldOrd">
      <pc:chgData name="Vibhanshu Kaushik" userId="f867a5934cc85086" providerId="LiveId" clId="{6D0F7FDF-444B-49A2-95A7-4F295C3CDE34}" dt="2023-06-11T18:30:13.571" v="153" actId="1076"/>
      <pc:docMkLst>
        <pc:docMk/>
      </pc:docMkLst>
      <pc:sldChg chg="ord">
        <pc:chgData name="Vibhanshu Kaushik" userId="f867a5934cc85086" providerId="LiveId" clId="{6D0F7FDF-444B-49A2-95A7-4F295C3CDE34}" dt="2023-05-23T08:51:05.259" v="138"/>
        <pc:sldMkLst>
          <pc:docMk/>
          <pc:sldMk cId="3949874737" sldId="256"/>
        </pc:sldMkLst>
      </pc:sldChg>
      <pc:sldChg chg="modSp mod">
        <pc:chgData name="Vibhanshu Kaushik" userId="f867a5934cc85086" providerId="LiveId" clId="{6D0F7FDF-444B-49A2-95A7-4F295C3CDE34}" dt="2023-05-15T03:39:28.084" v="9" actId="14100"/>
        <pc:sldMkLst>
          <pc:docMk/>
          <pc:sldMk cId="1707321166" sldId="258"/>
        </pc:sldMkLst>
        <pc:spChg chg="mod">
          <ac:chgData name="Vibhanshu Kaushik" userId="f867a5934cc85086" providerId="LiveId" clId="{6D0F7FDF-444B-49A2-95A7-4F295C3CDE34}" dt="2023-05-15T03:38:13.026" v="0" actId="1076"/>
          <ac:spMkLst>
            <pc:docMk/>
            <pc:sldMk cId="1707321166" sldId="258"/>
            <ac:spMk id="2" creationId="{3CB0223F-4D08-9F62-2FBE-54AA9229284C}"/>
          </ac:spMkLst>
        </pc:spChg>
        <pc:spChg chg="mod">
          <ac:chgData name="Vibhanshu Kaushik" userId="f867a5934cc85086" providerId="LiveId" clId="{6D0F7FDF-444B-49A2-95A7-4F295C3CDE34}" dt="2023-05-15T03:39:28.084" v="9" actId="14100"/>
          <ac:spMkLst>
            <pc:docMk/>
            <pc:sldMk cId="1707321166" sldId="258"/>
            <ac:spMk id="22" creationId="{6FB4C50D-82D5-6261-AC43-1F7D224EB494}"/>
          </ac:spMkLst>
        </pc:spChg>
      </pc:sldChg>
      <pc:sldChg chg="addSp delSp modSp mod modAnim">
        <pc:chgData name="Vibhanshu Kaushik" userId="f867a5934cc85086" providerId="LiveId" clId="{6D0F7FDF-444B-49A2-95A7-4F295C3CDE34}" dt="2023-06-11T18:30:13.571" v="153" actId="1076"/>
        <pc:sldMkLst>
          <pc:docMk/>
          <pc:sldMk cId="1733409545" sldId="263"/>
        </pc:sldMkLst>
        <pc:picChg chg="add mod">
          <ac:chgData name="Vibhanshu Kaushik" userId="f867a5934cc85086" providerId="LiveId" clId="{6D0F7FDF-444B-49A2-95A7-4F295C3CDE34}" dt="2023-06-11T18:30:13.571" v="153" actId="1076"/>
          <ac:picMkLst>
            <pc:docMk/>
            <pc:sldMk cId="1733409545" sldId="263"/>
            <ac:picMk id="3" creationId="{56F6D0AD-9D19-3A36-F532-A480BD4424E2}"/>
          </ac:picMkLst>
        </pc:picChg>
        <pc:picChg chg="mod">
          <ac:chgData name="Vibhanshu Kaushik" userId="f867a5934cc85086" providerId="LiveId" clId="{6D0F7FDF-444B-49A2-95A7-4F295C3CDE34}" dt="2023-06-11T18:29:54.355" v="151" actId="1076"/>
          <ac:picMkLst>
            <pc:docMk/>
            <pc:sldMk cId="1733409545" sldId="263"/>
            <ac:picMk id="5" creationId="{3BD59AD6-B994-2C98-93AD-99BEDC48D89E}"/>
          </ac:picMkLst>
        </pc:picChg>
        <pc:picChg chg="del mod">
          <ac:chgData name="Vibhanshu Kaushik" userId="f867a5934cc85086" providerId="LiveId" clId="{6D0F7FDF-444B-49A2-95A7-4F295C3CDE34}" dt="2023-06-11T18:29:44.692" v="147" actId="478"/>
          <ac:picMkLst>
            <pc:docMk/>
            <pc:sldMk cId="1733409545" sldId="263"/>
            <ac:picMk id="10" creationId="{5D781567-C1B2-9CD9-8C82-A0F4A3368663}"/>
          </ac:picMkLst>
        </pc:picChg>
        <pc:picChg chg="mod">
          <ac:chgData name="Vibhanshu Kaushik" userId="f867a5934cc85086" providerId="LiveId" clId="{6D0F7FDF-444B-49A2-95A7-4F295C3CDE34}" dt="2023-06-11T18:29:56.529" v="152" actId="1076"/>
          <ac:picMkLst>
            <pc:docMk/>
            <pc:sldMk cId="1733409545" sldId="263"/>
            <ac:picMk id="12" creationId="{B2375BE1-6D83-ED17-DA90-D041B2A09519}"/>
          </ac:picMkLst>
        </pc:picChg>
      </pc:sldChg>
      <pc:sldChg chg="addSp delSp modSp mod ord">
        <pc:chgData name="Vibhanshu Kaushik" userId="f867a5934cc85086" providerId="LiveId" clId="{6D0F7FDF-444B-49A2-95A7-4F295C3CDE34}" dt="2023-05-23T08:50:49.366" v="136"/>
        <pc:sldMkLst>
          <pc:docMk/>
          <pc:sldMk cId="3521856580" sldId="271"/>
        </pc:sldMkLst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6" creationId="{966BE13D-C237-24FA-E271-9E16D34DC229}"/>
          </ac:spMkLst>
        </pc:spChg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13" creationId="{E1CF3E03-A783-337D-2F88-58C91F5795E6}"/>
          </ac:spMkLst>
        </pc:spChg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14" creationId="{A0E6490B-79DD-A484-6D83-4B95689BE8FC}"/>
          </ac:spMkLst>
        </pc:spChg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15" creationId="{61255556-EC3C-C5D0-A3F1-C74C1600A5BB}"/>
          </ac:spMkLst>
        </pc:spChg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16" creationId="{CC8F27F9-1710-53E0-F382-B1BB5C5921CB}"/>
          </ac:spMkLst>
        </pc:spChg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18" creationId="{E3E393E4-C06D-1F96-2282-A62C581075C6}"/>
          </ac:spMkLst>
        </pc:spChg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19" creationId="{69CB96DC-7A6F-2D67-150D-24F6318D3F2E}"/>
          </ac:spMkLst>
        </pc:spChg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20" creationId="{B8FDFB78-5876-509F-01E7-45749A8B868A}"/>
          </ac:spMkLst>
        </pc:spChg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22" creationId="{C91D3B2D-A00D-61C6-6F38-5DF29330DC31}"/>
          </ac:spMkLst>
        </pc:spChg>
        <pc:spChg chg="add del mod">
          <ac:chgData name="Vibhanshu Kaushik" userId="f867a5934cc85086" providerId="LiveId" clId="{6D0F7FDF-444B-49A2-95A7-4F295C3CDE34}" dt="2023-05-15T03:43:22.225" v="44"/>
          <ac:spMkLst>
            <pc:docMk/>
            <pc:sldMk cId="3521856580" sldId="271"/>
            <ac:spMk id="23" creationId="{93F5F85A-BE44-B076-D9C0-6ECDA520BF2C}"/>
          </ac:spMkLst>
        </pc:spChg>
        <pc:spChg chg="add del mod">
          <ac:chgData name="Vibhanshu Kaushik" userId="f867a5934cc85086" providerId="LiveId" clId="{6D0F7FDF-444B-49A2-95A7-4F295C3CDE34}" dt="2023-05-23T08:50:15.945" v="125" actId="478"/>
          <ac:spMkLst>
            <pc:docMk/>
            <pc:sldMk cId="3521856580" sldId="271"/>
            <ac:spMk id="25" creationId="{17A42529-8C49-CC86-E180-E0B78E3C5DFA}"/>
          </ac:spMkLst>
        </pc:spChg>
        <pc:spChg chg="add mod">
          <ac:chgData name="Vibhanshu Kaushik" userId="f867a5934cc85086" providerId="LiveId" clId="{6D0F7FDF-444B-49A2-95A7-4F295C3CDE34}" dt="2023-05-15T03:44:06.940" v="54" actId="164"/>
          <ac:spMkLst>
            <pc:docMk/>
            <pc:sldMk cId="3521856580" sldId="271"/>
            <ac:spMk id="32" creationId="{B7BE76C5-DE79-10D7-0B48-B05FE4071089}"/>
          </ac:spMkLst>
        </pc:spChg>
        <pc:spChg chg="add mod">
          <ac:chgData name="Vibhanshu Kaushik" userId="f867a5934cc85086" providerId="LiveId" clId="{6D0F7FDF-444B-49A2-95A7-4F295C3CDE34}" dt="2023-05-15T03:50:13.256" v="122" actId="1076"/>
          <ac:spMkLst>
            <pc:docMk/>
            <pc:sldMk cId="3521856580" sldId="271"/>
            <ac:spMk id="33" creationId="{235F15DC-461B-06A2-FF86-C2F14E2E6618}"/>
          </ac:spMkLst>
        </pc:spChg>
        <pc:spChg chg="add mod">
          <ac:chgData name="Vibhanshu Kaushik" userId="f867a5934cc85086" providerId="LiveId" clId="{6D0F7FDF-444B-49A2-95A7-4F295C3CDE34}" dt="2023-05-15T03:47:05.057" v="96" actId="164"/>
          <ac:spMkLst>
            <pc:docMk/>
            <pc:sldMk cId="3521856580" sldId="271"/>
            <ac:spMk id="34" creationId="{5D853952-DE4E-73EB-E0A4-CBA425FD9FA6}"/>
          </ac:spMkLst>
        </pc:spChg>
        <pc:spChg chg="add mod">
          <ac:chgData name="Vibhanshu Kaushik" userId="f867a5934cc85086" providerId="LiveId" clId="{6D0F7FDF-444B-49A2-95A7-4F295C3CDE34}" dt="2023-05-15T03:47:05.057" v="96" actId="164"/>
          <ac:spMkLst>
            <pc:docMk/>
            <pc:sldMk cId="3521856580" sldId="271"/>
            <ac:spMk id="35" creationId="{56B0723F-AF08-F088-5F3D-CFDCD9FEFDF8}"/>
          </ac:spMkLst>
        </pc:spChg>
        <pc:spChg chg="add mod">
          <ac:chgData name="Vibhanshu Kaushik" userId="f867a5934cc85086" providerId="LiveId" clId="{6D0F7FDF-444B-49A2-95A7-4F295C3CDE34}" dt="2023-05-15T03:48:20.055" v="107" actId="164"/>
          <ac:spMkLst>
            <pc:docMk/>
            <pc:sldMk cId="3521856580" sldId="271"/>
            <ac:spMk id="37" creationId="{0DFD029C-DAA3-B01F-5A26-95189EFD6465}"/>
          </ac:spMkLst>
        </pc:spChg>
        <pc:spChg chg="add mod">
          <ac:chgData name="Vibhanshu Kaushik" userId="f867a5934cc85086" providerId="LiveId" clId="{6D0F7FDF-444B-49A2-95A7-4F295C3CDE34}" dt="2023-05-15T03:48:20.055" v="107" actId="164"/>
          <ac:spMkLst>
            <pc:docMk/>
            <pc:sldMk cId="3521856580" sldId="271"/>
            <ac:spMk id="38" creationId="{F47ECFE8-13D2-FD47-B43F-5A82906F5E24}"/>
          </ac:spMkLst>
        </pc:spChg>
        <pc:spChg chg="add del mod">
          <ac:chgData name="Vibhanshu Kaushik" userId="f867a5934cc85086" providerId="LiveId" clId="{6D0F7FDF-444B-49A2-95A7-4F295C3CDE34}" dt="2023-05-23T08:50:15.945" v="125" actId="478"/>
          <ac:spMkLst>
            <pc:docMk/>
            <pc:sldMk cId="3521856580" sldId="271"/>
            <ac:spMk id="39" creationId="{7FFA92A5-9C86-A75A-A77C-0B54AA499A96}"/>
          </ac:spMkLst>
        </pc:spChg>
        <pc:spChg chg="add mod">
          <ac:chgData name="Vibhanshu Kaushik" userId="f867a5934cc85086" providerId="LiveId" clId="{6D0F7FDF-444B-49A2-95A7-4F295C3CDE34}" dt="2023-05-15T03:46:51.179" v="93" actId="164"/>
          <ac:spMkLst>
            <pc:docMk/>
            <pc:sldMk cId="3521856580" sldId="271"/>
            <ac:spMk id="41" creationId="{D1D3A7A4-BDF5-DDAA-9D6E-474F9B2647C9}"/>
          </ac:spMkLst>
        </pc:spChg>
        <pc:spChg chg="add mod">
          <ac:chgData name="Vibhanshu Kaushik" userId="f867a5934cc85086" providerId="LiveId" clId="{6D0F7FDF-444B-49A2-95A7-4F295C3CDE34}" dt="2023-05-15T03:46:51.179" v="93" actId="164"/>
          <ac:spMkLst>
            <pc:docMk/>
            <pc:sldMk cId="3521856580" sldId="271"/>
            <ac:spMk id="42" creationId="{8CF28013-57BD-9739-7CEC-220D31DF4870}"/>
          </ac:spMkLst>
        </pc:spChg>
        <pc:grpChg chg="add del mod">
          <ac:chgData name="Vibhanshu Kaushik" userId="f867a5934cc85086" providerId="LiveId" clId="{6D0F7FDF-444B-49A2-95A7-4F295C3CDE34}" dt="2023-05-23T08:50:15.945" v="125" actId="478"/>
          <ac:grpSpMkLst>
            <pc:docMk/>
            <pc:sldMk cId="3521856580" sldId="271"/>
            <ac:grpSpMk id="51" creationId="{1FC4A849-DC8D-798F-14DA-32C5014B5A2B}"/>
          </ac:grpSpMkLst>
        </pc:grpChg>
        <pc:grpChg chg="add del mod">
          <ac:chgData name="Vibhanshu Kaushik" userId="f867a5934cc85086" providerId="LiveId" clId="{6D0F7FDF-444B-49A2-95A7-4F295C3CDE34}" dt="2023-05-23T08:50:18.093" v="126" actId="478"/>
          <ac:grpSpMkLst>
            <pc:docMk/>
            <pc:sldMk cId="3521856580" sldId="271"/>
            <ac:grpSpMk id="54" creationId="{A3A07FAF-1DCD-9A61-D935-A2EE762E1715}"/>
          </ac:grpSpMkLst>
        </pc:grpChg>
        <pc:grpChg chg="add del mod">
          <ac:chgData name="Vibhanshu Kaushik" userId="f867a5934cc85086" providerId="LiveId" clId="{6D0F7FDF-444B-49A2-95A7-4F295C3CDE34}" dt="2023-05-23T08:50:20.203" v="127" actId="478"/>
          <ac:grpSpMkLst>
            <pc:docMk/>
            <pc:sldMk cId="3521856580" sldId="271"/>
            <ac:grpSpMk id="56" creationId="{BCB9BBAB-0815-9207-FCE2-5F3CF4419D5E}"/>
          </ac:grpSpMkLst>
        </pc:grpChg>
        <pc:grpChg chg="add del mod">
          <ac:chgData name="Vibhanshu Kaushik" userId="f867a5934cc85086" providerId="LiveId" clId="{6D0F7FDF-444B-49A2-95A7-4F295C3CDE34}" dt="2023-05-23T08:50:15.945" v="125" actId="478"/>
          <ac:grpSpMkLst>
            <pc:docMk/>
            <pc:sldMk cId="3521856580" sldId="271"/>
            <ac:grpSpMk id="61" creationId="{242E8715-0C1D-6A37-5ED3-8C541CDDA275}"/>
          </ac:grpSpMkLst>
        </pc:grpChg>
        <pc:picChg chg="mod ord">
          <ac:chgData name="Vibhanshu Kaushik" userId="f867a5934cc85086" providerId="LiveId" clId="{6D0F7FDF-444B-49A2-95A7-4F295C3CDE34}" dt="2023-05-23T08:50:35.502" v="132" actId="1076"/>
          <ac:picMkLst>
            <pc:docMk/>
            <pc:sldMk cId="3521856580" sldId="271"/>
            <ac:picMk id="3" creationId="{E80B9F85-80B3-C4A4-079A-9BA65DE028F6}"/>
          </ac:picMkLst>
        </pc:picChg>
        <pc:picChg chg="add del mod">
          <ac:chgData name="Vibhanshu Kaushik" userId="f867a5934cc85086" providerId="LiveId" clId="{6D0F7FDF-444B-49A2-95A7-4F295C3CDE34}" dt="2023-05-15T03:42:12.801" v="36" actId="478"/>
          <ac:picMkLst>
            <pc:docMk/>
            <pc:sldMk cId="3521856580" sldId="271"/>
            <ac:picMk id="4" creationId="{86D15177-E537-B977-E425-165FD387EA01}"/>
          </ac:picMkLst>
        </pc:picChg>
        <pc:picChg chg="add del mod">
          <ac:chgData name="Vibhanshu Kaushik" userId="f867a5934cc85086" providerId="LiveId" clId="{6D0F7FDF-444B-49A2-95A7-4F295C3CDE34}" dt="2023-05-15T03:43:22.225" v="44"/>
          <ac:picMkLst>
            <pc:docMk/>
            <pc:sldMk cId="3521856580" sldId="271"/>
            <ac:picMk id="5" creationId="{E3764E13-D95E-E494-0504-7E79F990AB91}"/>
          </ac:picMkLst>
        </pc:picChg>
        <pc:picChg chg="add del mod">
          <ac:chgData name="Vibhanshu Kaushik" userId="f867a5934cc85086" providerId="LiveId" clId="{6D0F7FDF-444B-49A2-95A7-4F295C3CDE34}" dt="2023-05-15T03:43:22.225" v="44"/>
          <ac:picMkLst>
            <pc:docMk/>
            <pc:sldMk cId="3521856580" sldId="271"/>
            <ac:picMk id="7" creationId="{1BA25D93-E421-2690-5AA8-19E09E8566DB}"/>
          </ac:picMkLst>
        </pc:picChg>
        <pc:picChg chg="add del mod">
          <ac:chgData name="Vibhanshu Kaushik" userId="f867a5934cc85086" providerId="LiveId" clId="{6D0F7FDF-444B-49A2-95A7-4F295C3CDE34}" dt="2023-05-15T03:43:22.225" v="44"/>
          <ac:picMkLst>
            <pc:docMk/>
            <pc:sldMk cId="3521856580" sldId="271"/>
            <ac:picMk id="8" creationId="{8E2F50EE-4BC0-9AC6-317B-965A6463D7DA}"/>
          </ac:picMkLst>
        </pc:picChg>
        <pc:picChg chg="add del mod">
          <ac:chgData name="Vibhanshu Kaushik" userId="f867a5934cc85086" providerId="LiveId" clId="{6D0F7FDF-444B-49A2-95A7-4F295C3CDE34}" dt="2023-05-15T03:43:22.225" v="44"/>
          <ac:picMkLst>
            <pc:docMk/>
            <pc:sldMk cId="3521856580" sldId="271"/>
            <ac:picMk id="9" creationId="{3D624FAA-8B96-7E19-E663-CCAC48E3EF84}"/>
          </ac:picMkLst>
        </pc:picChg>
        <pc:picChg chg="add del mod">
          <ac:chgData name="Vibhanshu Kaushik" userId="f867a5934cc85086" providerId="LiveId" clId="{6D0F7FDF-444B-49A2-95A7-4F295C3CDE34}" dt="2023-05-15T03:43:22.225" v="44"/>
          <ac:picMkLst>
            <pc:docMk/>
            <pc:sldMk cId="3521856580" sldId="271"/>
            <ac:picMk id="10" creationId="{BC85DEFA-BA88-05C9-F044-99A5D1FB6DA1}"/>
          </ac:picMkLst>
        </pc:picChg>
        <pc:picChg chg="add del mod ord">
          <ac:chgData name="Vibhanshu Kaushik" userId="f867a5934cc85086" providerId="LiveId" clId="{6D0F7FDF-444B-49A2-95A7-4F295C3CDE34}" dt="2023-05-23T08:50:15.945" v="125" actId="478"/>
          <ac:picMkLst>
            <pc:docMk/>
            <pc:sldMk cId="3521856580" sldId="271"/>
            <ac:picMk id="24" creationId="{F2FD9964-BB4A-F8F7-6932-4FE28F5DAA5B}"/>
          </ac:picMkLst>
        </pc:picChg>
        <pc:picChg chg="add del mod">
          <ac:chgData name="Vibhanshu Kaushik" userId="f867a5934cc85086" providerId="LiveId" clId="{6D0F7FDF-444B-49A2-95A7-4F295C3CDE34}" dt="2023-05-23T08:50:10.827" v="124" actId="478"/>
          <ac:picMkLst>
            <pc:docMk/>
            <pc:sldMk cId="3521856580" sldId="271"/>
            <ac:picMk id="26" creationId="{2B92C934-3A3B-D9C8-0910-07906235276E}"/>
          </ac:picMkLst>
        </pc:picChg>
        <pc:picChg chg="add del mod">
          <ac:chgData name="Vibhanshu Kaushik" userId="f867a5934cc85086" providerId="LiveId" clId="{6D0F7FDF-444B-49A2-95A7-4F295C3CDE34}" dt="2023-05-23T08:50:15.945" v="125" actId="478"/>
          <ac:picMkLst>
            <pc:docMk/>
            <pc:sldMk cId="3521856580" sldId="271"/>
            <ac:picMk id="27" creationId="{CD4F191A-5DCE-E1DF-9A5A-91A75AB256F5}"/>
          </ac:picMkLst>
        </pc:picChg>
        <pc:picChg chg="add del mod">
          <ac:chgData name="Vibhanshu Kaushik" userId="f867a5934cc85086" providerId="LiveId" clId="{6D0F7FDF-444B-49A2-95A7-4F295C3CDE34}" dt="2023-05-23T08:50:15.945" v="125" actId="478"/>
          <ac:picMkLst>
            <pc:docMk/>
            <pc:sldMk cId="3521856580" sldId="271"/>
            <ac:picMk id="28" creationId="{2E37B0FA-A37C-3759-B5FF-24274BBA0356}"/>
          </ac:picMkLst>
        </pc:picChg>
        <pc:picChg chg="add del mod">
          <ac:chgData name="Vibhanshu Kaushik" userId="f867a5934cc85086" providerId="LiveId" clId="{6D0F7FDF-444B-49A2-95A7-4F295C3CDE34}" dt="2023-05-23T08:50:15.945" v="125" actId="478"/>
          <ac:picMkLst>
            <pc:docMk/>
            <pc:sldMk cId="3521856580" sldId="271"/>
            <ac:picMk id="29" creationId="{8DEE9187-4F24-7C9B-D815-391322339C81}"/>
          </ac:picMkLst>
        </pc:picChg>
        <pc:cxnChg chg="add del mod">
          <ac:chgData name="Vibhanshu Kaushik" userId="f867a5934cc85086" providerId="LiveId" clId="{6D0F7FDF-444B-49A2-95A7-4F295C3CDE34}" dt="2023-05-15T03:43:22.225" v="44"/>
          <ac:cxnSpMkLst>
            <pc:docMk/>
            <pc:sldMk cId="3521856580" sldId="271"/>
            <ac:cxnSpMk id="11" creationId="{013CAF2A-A1F9-6BAE-D233-C8BDC49E0896}"/>
          </ac:cxnSpMkLst>
        </pc:cxnChg>
        <pc:cxnChg chg="add del mod">
          <ac:chgData name="Vibhanshu Kaushik" userId="f867a5934cc85086" providerId="LiveId" clId="{6D0F7FDF-444B-49A2-95A7-4F295C3CDE34}" dt="2023-05-15T03:43:22.225" v="44"/>
          <ac:cxnSpMkLst>
            <pc:docMk/>
            <pc:sldMk cId="3521856580" sldId="271"/>
            <ac:cxnSpMk id="12" creationId="{C04D4CE4-D7F3-55E5-1B96-F5A2B8250F06}"/>
          </ac:cxnSpMkLst>
        </pc:cxnChg>
        <pc:cxnChg chg="add del mod">
          <ac:chgData name="Vibhanshu Kaushik" userId="f867a5934cc85086" providerId="LiveId" clId="{6D0F7FDF-444B-49A2-95A7-4F295C3CDE34}" dt="2023-05-15T03:43:22.225" v="44"/>
          <ac:cxnSpMkLst>
            <pc:docMk/>
            <pc:sldMk cId="3521856580" sldId="271"/>
            <ac:cxnSpMk id="17" creationId="{0F887C48-B2F2-E273-1492-7A06B20FAE21}"/>
          </ac:cxnSpMkLst>
        </pc:cxnChg>
        <pc:cxnChg chg="add del mod">
          <ac:chgData name="Vibhanshu Kaushik" userId="f867a5934cc85086" providerId="LiveId" clId="{6D0F7FDF-444B-49A2-95A7-4F295C3CDE34}" dt="2023-05-15T03:43:22.225" v="44"/>
          <ac:cxnSpMkLst>
            <pc:docMk/>
            <pc:sldMk cId="3521856580" sldId="271"/>
            <ac:cxnSpMk id="21" creationId="{AB4AADB4-A7C0-37C5-6F3E-91CD797DAF66}"/>
          </ac:cxnSpMkLst>
        </pc:cxnChg>
        <pc:cxnChg chg="add del mod">
          <ac:chgData name="Vibhanshu Kaushik" userId="f867a5934cc85086" providerId="LiveId" clId="{6D0F7FDF-444B-49A2-95A7-4F295C3CDE34}" dt="2023-05-23T08:50:15.945" v="125" actId="478"/>
          <ac:cxnSpMkLst>
            <pc:docMk/>
            <pc:sldMk cId="3521856580" sldId="271"/>
            <ac:cxnSpMk id="30" creationId="{EC281EB4-57D9-C0E2-E3D3-0FB04F0C74E5}"/>
          </ac:cxnSpMkLst>
        </pc:cxnChg>
        <pc:cxnChg chg="add del mod">
          <ac:chgData name="Vibhanshu Kaushik" userId="f867a5934cc85086" providerId="LiveId" clId="{6D0F7FDF-444B-49A2-95A7-4F295C3CDE34}" dt="2023-05-23T08:50:15.945" v="125" actId="478"/>
          <ac:cxnSpMkLst>
            <pc:docMk/>
            <pc:sldMk cId="3521856580" sldId="271"/>
            <ac:cxnSpMk id="31" creationId="{674E668F-36CF-BB77-2CB3-698284B9E14E}"/>
          </ac:cxnSpMkLst>
        </pc:cxnChg>
        <pc:cxnChg chg="add del mod">
          <ac:chgData name="Vibhanshu Kaushik" userId="f867a5934cc85086" providerId="LiveId" clId="{6D0F7FDF-444B-49A2-95A7-4F295C3CDE34}" dt="2023-05-23T08:50:15.945" v="125" actId="478"/>
          <ac:cxnSpMkLst>
            <pc:docMk/>
            <pc:sldMk cId="3521856580" sldId="271"/>
            <ac:cxnSpMk id="36" creationId="{EAFBB67F-A888-D8C9-A7C5-38C9D608C4BF}"/>
          </ac:cxnSpMkLst>
        </pc:cxnChg>
        <pc:cxnChg chg="add del mod">
          <ac:chgData name="Vibhanshu Kaushik" userId="f867a5934cc85086" providerId="LiveId" clId="{6D0F7FDF-444B-49A2-95A7-4F295C3CDE34}" dt="2023-05-23T08:50:15.945" v="125" actId="478"/>
          <ac:cxnSpMkLst>
            <pc:docMk/>
            <pc:sldMk cId="3521856580" sldId="271"/>
            <ac:cxnSpMk id="40" creationId="{BBD10CCF-5008-C83A-1B6F-22E803A3737E}"/>
          </ac:cxnSpMkLst>
        </pc:cxnChg>
        <pc:cxnChg chg="add del mod">
          <ac:chgData name="Vibhanshu Kaushik" userId="f867a5934cc85086" providerId="LiveId" clId="{6D0F7FDF-444B-49A2-95A7-4F295C3CDE34}" dt="2023-05-23T08:50:15.945" v="125" actId="478"/>
          <ac:cxnSpMkLst>
            <pc:docMk/>
            <pc:sldMk cId="3521856580" sldId="271"/>
            <ac:cxnSpMk id="59" creationId="{C90111C2-BE95-C45B-7E29-955D4FBE4190}"/>
          </ac:cxnSpMkLst>
        </pc:cxnChg>
        <pc:cxnChg chg="add del mod">
          <ac:chgData name="Vibhanshu Kaushik" userId="f867a5934cc85086" providerId="LiveId" clId="{6D0F7FDF-444B-49A2-95A7-4F295C3CDE34}" dt="2023-05-23T08:50:15.945" v="125" actId="478"/>
          <ac:cxnSpMkLst>
            <pc:docMk/>
            <pc:sldMk cId="3521856580" sldId="271"/>
            <ac:cxnSpMk id="63" creationId="{4219F1E3-C211-2EB7-B153-511754622178}"/>
          </ac:cxnSpMkLst>
        </pc:cxnChg>
      </pc:sldChg>
      <pc:sldChg chg="modSp add del">
        <pc:chgData name="Vibhanshu Kaushik" userId="f867a5934cc85086" providerId="LiveId" clId="{6D0F7FDF-444B-49A2-95A7-4F295C3CDE34}" dt="2023-05-15T03:38:49.096" v="8" actId="2890"/>
        <pc:sldMkLst>
          <pc:docMk/>
          <pc:sldMk cId="2557532100" sldId="273"/>
        </pc:sldMkLst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12" creationId="{334EE895-5FB5-E853-BD3A-A802E260804C}"/>
          </ac:spMkLst>
        </pc:spChg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13" creationId="{2991906E-1F6A-923C-91C1-CDA22E5E534F}"/>
          </ac:spMkLst>
        </pc:spChg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15" creationId="{FD610D79-E8C5-8440-427A-AD47F6585BC6}"/>
          </ac:spMkLst>
        </pc:spChg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16" creationId="{E9C37F6F-F10A-3FC7-1721-F402C47543E9}"/>
          </ac:spMkLst>
        </pc:spChg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21" creationId="{3CA50846-F74B-97B5-F246-E26DCDBD91D3}"/>
          </ac:spMkLst>
        </pc:spChg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22" creationId="{6FB4C50D-82D5-6261-AC43-1F7D224EB494}"/>
          </ac:spMkLst>
        </pc:spChg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24" creationId="{00000000-0000-0000-0000-000000000000}"/>
          </ac:spMkLst>
        </pc:spChg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25" creationId="{9E2751C6-4323-DA0A-B378-7C6779A879EB}"/>
          </ac:spMkLst>
        </pc:spChg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35" creationId="{D823B466-95B2-896E-C771-7CEB1E52F9E7}"/>
          </ac:spMkLst>
        </pc:spChg>
        <pc:spChg chg="mod">
          <ac:chgData name="Vibhanshu Kaushik" userId="f867a5934cc85086" providerId="LiveId" clId="{6D0F7FDF-444B-49A2-95A7-4F295C3CDE34}" dt="2023-05-15T03:38:46.948" v="7" actId="14100"/>
          <ac:spMkLst>
            <pc:docMk/>
            <pc:sldMk cId="2557532100" sldId="273"/>
            <ac:spMk id="36" creationId="{20CB9764-F448-B341-0A68-F01510CABAA1}"/>
          </ac:spMkLst>
        </pc:spChg>
        <pc:picChg chg="mod">
          <ac:chgData name="Vibhanshu Kaushik" userId="f867a5934cc85086" providerId="LiveId" clId="{6D0F7FDF-444B-49A2-95A7-4F295C3CDE34}" dt="2023-05-15T03:38:46.948" v="7" actId="14100"/>
          <ac:picMkLst>
            <pc:docMk/>
            <pc:sldMk cId="2557532100" sldId="273"/>
            <ac:picMk id="4" creationId="{97FB6BB7-5639-95E7-5890-3DBF857AA7F6}"/>
          </ac:picMkLst>
        </pc:picChg>
        <pc:picChg chg="mod">
          <ac:chgData name="Vibhanshu Kaushik" userId="f867a5934cc85086" providerId="LiveId" clId="{6D0F7FDF-444B-49A2-95A7-4F295C3CDE34}" dt="2023-05-15T03:38:46.948" v="7" actId="14100"/>
          <ac:picMkLst>
            <pc:docMk/>
            <pc:sldMk cId="2557532100" sldId="273"/>
            <ac:picMk id="5" creationId="{E1436837-63B9-4347-830C-DE119844A78C}"/>
          </ac:picMkLst>
        </pc:picChg>
        <pc:picChg chg="mod">
          <ac:chgData name="Vibhanshu Kaushik" userId="f867a5934cc85086" providerId="LiveId" clId="{6D0F7FDF-444B-49A2-95A7-4F295C3CDE34}" dt="2023-05-15T03:38:46.948" v="7" actId="14100"/>
          <ac:picMkLst>
            <pc:docMk/>
            <pc:sldMk cId="2557532100" sldId="273"/>
            <ac:picMk id="1026" creationId="{70D3A0C3-8014-1095-C321-CDF1403AA8BF}"/>
          </ac:picMkLst>
        </pc:picChg>
        <pc:picChg chg="mod">
          <ac:chgData name="Vibhanshu Kaushik" userId="f867a5934cc85086" providerId="LiveId" clId="{6D0F7FDF-444B-49A2-95A7-4F295C3CDE34}" dt="2023-05-15T03:38:46.948" v="7" actId="14100"/>
          <ac:picMkLst>
            <pc:docMk/>
            <pc:sldMk cId="2557532100" sldId="273"/>
            <ac:picMk id="1028" creationId="{9BF53E8E-E320-6CBC-FA7A-100870C14FDA}"/>
          </ac:picMkLst>
        </pc:picChg>
        <pc:picChg chg="mod">
          <ac:chgData name="Vibhanshu Kaushik" userId="f867a5934cc85086" providerId="LiveId" clId="{6D0F7FDF-444B-49A2-95A7-4F295C3CDE34}" dt="2023-05-15T03:38:46.948" v="7" actId="14100"/>
          <ac:picMkLst>
            <pc:docMk/>
            <pc:sldMk cId="2557532100" sldId="273"/>
            <ac:picMk id="1030" creationId="{473D08FE-C123-38D5-0FBD-8D19A06EBFC4}"/>
          </ac:picMkLst>
        </pc:picChg>
        <pc:cxnChg chg="mod">
          <ac:chgData name="Vibhanshu Kaushik" userId="f867a5934cc85086" providerId="LiveId" clId="{6D0F7FDF-444B-49A2-95A7-4F295C3CDE34}" dt="2023-05-15T03:38:46.948" v="7" actId="14100"/>
          <ac:cxnSpMkLst>
            <pc:docMk/>
            <pc:sldMk cId="2557532100" sldId="273"/>
            <ac:cxnSpMk id="9" creationId="{FAD851EF-E422-FDDE-6942-18DD45360CFB}"/>
          </ac:cxnSpMkLst>
        </pc:cxnChg>
        <pc:cxnChg chg="mod">
          <ac:chgData name="Vibhanshu Kaushik" userId="f867a5934cc85086" providerId="LiveId" clId="{6D0F7FDF-444B-49A2-95A7-4F295C3CDE34}" dt="2023-05-15T03:38:46.948" v="7" actId="14100"/>
          <ac:cxnSpMkLst>
            <pc:docMk/>
            <pc:sldMk cId="2557532100" sldId="273"/>
            <ac:cxnSpMk id="11" creationId="{D05AD570-B176-9A95-ADC8-AC38EAC21050}"/>
          </ac:cxnSpMkLst>
        </pc:cxnChg>
        <pc:cxnChg chg="mod">
          <ac:chgData name="Vibhanshu Kaushik" userId="f867a5934cc85086" providerId="LiveId" clId="{6D0F7FDF-444B-49A2-95A7-4F295C3CDE34}" dt="2023-05-15T03:38:46.948" v="7" actId="14100"/>
          <ac:cxnSpMkLst>
            <pc:docMk/>
            <pc:sldMk cId="2557532100" sldId="273"/>
            <ac:cxnSpMk id="18" creationId="{87BF5E7B-2679-7968-A86A-7F69656C7944}"/>
          </ac:cxnSpMkLst>
        </pc:cxnChg>
        <pc:cxnChg chg="mod">
          <ac:chgData name="Vibhanshu Kaushik" userId="f867a5934cc85086" providerId="LiveId" clId="{6D0F7FDF-444B-49A2-95A7-4F295C3CDE34}" dt="2023-05-15T03:38:46.948" v="7" actId="14100"/>
          <ac:cxnSpMkLst>
            <pc:docMk/>
            <pc:sldMk cId="2557532100" sldId="273"/>
            <ac:cxnSpMk id="34" creationId="{3D889BA0-3DEB-0C39-906B-FBA4B1CE9089}"/>
          </ac:cxnSpMkLst>
        </pc:cxnChg>
      </pc:sldChg>
      <pc:sldChg chg="add ord">
        <pc:chgData name="Vibhanshu Kaushik" userId="f867a5934cc85086" providerId="LiveId" clId="{6D0F7FDF-444B-49A2-95A7-4F295C3CDE34}" dt="2023-05-15T03:39:35.507" v="12"/>
        <pc:sldMkLst>
          <pc:docMk/>
          <pc:sldMk cId="3755493568" sldId="273"/>
        </pc:sldMkLst>
      </pc:sldChg>
    </pc:docChg>
  </pc:docChgLst>
  <pc:docChgLst>
    <pc:chgData name="Vibhanshu Kaushik" userId="f867a5934cc85086" providerId="LiveId" clId="{C28A83B2-F98F-4561-80BF-2F6753336445}"/>
    <pc:docChg chg="modSld">
      <pc:chgData name="Vibhanshu Kaushik" userId="f867a5934cc85086" providerId="LiveId" clId="{C28A83B2-F98F-4561-80BF-2F6753336445}" dt="2022-11-25T05:00:29.489" v="3" actId="14100"/>
      <pc:docMkLst>
        <pc:docMk/>
      </pc:docMkLst>
      <pc:sldChg chg="modSp mod">
        <pc:chgData name="Vibhanshu Kaushik" userId="f867a5934cc85086" providerId="LiveId" clId="{C28A83B2-F98F-4561-80BF-2F6753336445}" dt="2022-11-25T05:00:29.489" v="3" actId="14100"/>
        <pc:sldMkLst>
          <pc:docMk/>
          <pc:sldMk cId="2901516245" sldId="266"/>
        </pc:sldMkLst>
        <pc:picChg chg="mod">
          <ac:chgData name="Vibhanshu Kaushik" userId="f867a5934cc85086" providerId="LiveId" clId="{C28A83B2-F98F-4561-80BF-2F6753336445}" dt="2022-11-25T05:00:29.489" v="3" actId="14100"/>
          <ac:picMkLst>
            <pc:docMk/>
            <pc:sldMk cId="2901516245" sldId="266"/>
            <ac:picMk id="15" creationId="{FBB2AF4E-CFCD-EA2C-3F62-8E0E21B4BD2B}"/>
          </ac:picMkLst>
        </pc:picChg>
      </pc:sldChg>
    </pc:docChg>
  </pc:docChgLst>
  <pc:docChgLst>
    <pc:chgData name="Vibhanshu Kaushik" userId="f867a5934cc85086" providerId="LiveId" clId="{408A660D-6429-431A-BCAC-0810F18C98F1}"/>
    <pc:docChg chg="custSel delSld modSld sldOrd">
      <pc:chgData name="Vibhanshu Kaushik" userId="f867a5934cc85086" providerId="LiveId" clId="{408A660D-6429-431A-BCAC-0810F18C98F1}" dt="2024-01-12T13:19:31.204" v="9"/>
      <pc:docMkLst>
        <pc:docMk/>
      </pc:docMkLst>
      <pc:sldChg chg="delSp modSp mod">
        <pc:chgData name="Vibhanshu Kaushik" userId="f867a5934cc85086" providerId="LiveId" clId="{408A660D-6429-431A-BCAC-0810F18C98F1}" dt="2024-01-12T13:18:49.015" v="2" actId="478"/>
        <pc:sldMkLst>
          <pc:docMk/>
          <pc:sldMk cId="3949874737" sldId="256"/>
        </pc:sldMkLst>
        <pc:spChg chg="del mod">
          <ac:chgData name="Vibhanshu Kaushik" userId="f867a5934cc85086" providerId="LiveId" clId="{408A660D-6429-431A-BCAC-0810F18C98F1}" dt="2024-01-12T13:18:49.015" v="2" actId="478"/>
          <ac:spMkLst>
            <pc:docMk/>
            <pc:sldMk cId="3949874737" sldId="256"/>
            <ac:spMk id="12" creationId="{3E6EA259-BFB3-54ED-E90B-997867D66393}"/>
          </ac:spMkLst>
        </pc:spChg>
        <pc:picChg chg="del">
          <ac:chgData name="Vibhanshu Kaushik" userId="f867a5934cc85086" providerId="LiveId" clId="{408A660D-6429-431A-BCAC-0810F18C98F1}" dt="2024-01-12T13:18:42.784" v="0" actId="478"/>
          <ac:picMkLst>
            <pc:docMk/>
            <pc:sldMk cId="3949874737" sldId="256"/>
            <ac:picMk id="11" creationId="{7550D19A-4F58-DDC4-E4B9-1FE107A2976A}"/>
          </ac:picMkLst>
        </pc:picChg>
      </pc:sldChg>
      <pc:sldChg chg="ord">
        <pc:chgData name="Vibhanshu Kaushik" userId="f867a5934cc85086" providerId="LiveId" clId="{408A660D-6429-431A-BCAC-0810F18C98F1}" dt="2024-01-12T13:19:24.215" v="7"/>
        <pc:sldMkLst>
          <pc:docMk/>
          <pc:sldMk cId="2721364438" sldId="260"/>
        </pc:sldMkLst>
      </pc:sldChg>
      <pc:sldChg chg="ord">
        <pc:chgData name="Vibhanshu Kaushik" userId="f867a5934cc85086" providerId="LiveId" clId="{408A660D-6429-431A-BCAC-0810F18C98F1}" dt="2024-01-12T13:19:31.204" v="9"/>
        <pc:sldMkLst>
          <pc:docMk/>
          <pc:sldMk cId="3183702929" sldId="268"/>
        </pc:sldMkLst>
      </pc:sldChg>
      <pc:sldChg chg="del">
        <pc:chgData name="Vibhanshu Kaushik" userId="f867a5934cc85086" providerId="LiveId" clId="{408A660D-6429-431A-BCAC-0810F18C98F1}" dt="2024-01-12T13:18:58.783" v="3" actId="47"/>
        <pc:sldMkLst>
          <pc:docMk/>
          <pc:sldMk cId="3521856580" sldId="271"/>
        </pc:sldMkLst>
      </pc:sldChg>
    </pc:docChg>
  </pc:docChgLst>
  <pc:docChgLst>
    <pc:chgData name="Vibhanshu Kaushik" userId="f867a5934cc85086" providerId="LiveId" clId="{BBAB1E6A-21D5-418B-BC80-471119F86179}"/>
    <pc:docChg chg="undo custSel addSld delSld modSld sldOrd">
      <pc:chgData name="Vibhanshu Kaushik" userId="f867a5934cc85086" providerId="LiveId" clId="{BBAB1E6A-21D5-418B-BC80-471119F86179}" dt="2023-03-20T17:31:41.567" v="1783" actId="14100"/>
      <pc:docMkLst>
        <pc:docMk/>
      </pc:docMkLst>
      <pc:sldChg chg="addSp modSp mod">
        <pc:chgData name="Vibhanshu Kaushik" userId="f867a5934cc85086" providerId="LiveId" clId="{BBAB1E6A-21D5-418B-BC80-471119F86179}" dt="2023-01-26T12:34:05.032" v="1086" actId="1076"/>
        <pc:sldMkLst>
          <pc:docMk/>
          <pc:sldMk cId="3949874737" sldId="256"/>
        </pc:sldMkLst>
        <pc:spChg chg="mod">
          <ac:chgData name="Vibhanshu Kaushik" userId="f867a5934cc85086" providerId="LiveId" clId="{BBAB1E6A-21D5-418B-BC80-471119F86179}" dt="2022-12-11T12:31:43.819" v="93" actId="1076"/>
          <ac:spMkLst>
            <pc:docMk/>
            <pc:sldMk cId="3949874737" sldId="256"/>
            <ac:spMk id="3" creationId="{734502E1-E8A3-8AB6-C325-C729CD4AFB18}"/>
          </ac:spMkLst>
        </pc:spChg>
        <pc:spChg chg="add mod">
          <ac:chgData name="Vibhanshu Kaushik" userId="f867a5934cc85086" providerId="LiveId" clId="{BBAB1E6A-21D5-418B-BC80-471119F86179}" dt="2023-01-26T12:34:05.032" v="1086" actId="1076"/>
          <ac:spMkLst>
            <pc:docMk/>
            <pc:sldMk cId="3949874737" sldId="256"/>
            <ac:spMk id="4" creationId="{D8F891E7-0162-DF53-E621-10161958382D}"/>
          </ac:spMkLst>
        </pc:spChg>
      </pc:sldChg>
      <pc:sldChg chg="del">
        <pc:chgData name="Vibhanshu Kaushik" userId="f867a5934cc85086" providerId="LiveId" clId="{BBAB1E6A-21D5-418B-BC80-471119F86179}" dt="2022-12-11T13:42:07.690" v="951" actId="47"/>
        <pc:sldMkLst>
          <pc:docMk/>
          <pc:sldMk cId="1348560324" sldId="257"/>
        </pc:sldMkLst>
      </pc:sldChg>
      <pc:sldChg chg="del">
        <pc:chgData name="Vibhanshu Kaushik" userId="f867a5934cc85086" providerId="LiveId" clId="{BBAB1E6A-21D5-418B-BC80-471119F86179}" dt="2022-12-11T13:42:05.811" v="950" actId="47"/>
        <pc:sldMkLst>
          <pc:docMk/>
          <pc:sldMk cId="994121444" sldId="259"/>
        </pc:sldMkLst>
      </pc:sldChg>
      <pc:sldChg chg="addSp delSp modSp mod">
        <pc:chgData name="Vibhanshu Kaushik" userId="f867a5934cc85086" providerId="LiveId" clId="{BBAB1E6A-21D5-418B-BC80-471119F86179}" dt="2023-03-18T20:49:52.423" v="1383"/>
        <pc:sldMkLst>
          <pc:docMk/>
          <pc:sldMk cId="1733409545" sldId="263"/>
        </pc:sldMkLst>
        <pc:graphicFrameChg chg="mod">
          <ac:chgData name="Vibhanshu Kaushik" userId="f867a5934cc85086" providerId="LiveId" clId="{BBAB1E6A-21D5-418B-BC80-471119F86179}" dt="2023-03-18T20:49:52.423" v="1383"/>
          <ac:graphicFrameMkLst>
            <pc:docMk/>
            <pc:sldMk cId="1733409545" sldId="263"/>
            <ac:graphicFrameMk id="8" creationId="{99DD467B-510C-1CB4-551B-09F9CA4F02BB}"/>
          </ac:graphicFrameMkLst>
        </pc:graphicFrameChg>
        <pc:picChg chg="add mod">
          <ac:chgData name="Vibhanshu Kaushik" userId="f867a5934cc85086" providerId="LiveId" clId="{BBAB1E6A-21D5-418B-BC80-471119F86179}" dt="2023-03-18T20:49:36.810" v="1382" actId="14100"/>
          <ac:picMkLst>
            <pc:docMk/>
            <pc:sldMk cId="1733409545" sldId="263"/>
            <ac:picMk id="5" creationId="{3BD59AD6-B994-2C98-93AD-99BEDC48D89E}"/>
          </ac:picMkLst>
        </pc:picChg>
        <pc:picChg chg="del">
          <ac:chgData name="Vibhanshu Kaushik" userId="f867a5934cc85086" providerId="LiveId" clId="{BBAB1E6A-21D5-418B-BC80-471119F86179}" dt="2023-03-18T20:40:17.766" v="1343" actId="21"/>
          <ac:picMkLst>
            <pc:docMk/>
            <pc:sldMk cId="1733409545" sldId="263"/>
            <ac:picMk id="6" creationId="{8CF03269-4D00-8E50-D87F-633791528443}"/>
          </ac:picMkLst>
        </pc:picChg>
        <pc:picChg chg="add mod">
          <ac:chgData name="Vibhanshu Kaushik" userId="f867a5934cc85086" providerId="LiveId" clId="{BBAB1E6A-21D5-418B-BC80-471119F86179}" dt="2023-03-18T20:49:29.984" v="1381" actId="14100"/>
          <ac:picMkLst>
            <pc:docMk/>
            <pc:sldMk cId="1733409545" sldId="263"/>
            <ac:picMk id="10" creationId="{5D781567-C1B2-9CD9-8C82-A0F4A3368663}"/>
          </ac:picMkLst>
        </pc:picChg>
        <pc:picChg chg="add mod">
          <ac:chgData name="Vibhanshu Kaushik" userId="f867a5934cc85086" providerId="LiveId" clId="{BBAB1E6A-21D5-418B-BC80-471119F86179}" dt="2023-03-18T20:49:23.658" v="1380" actId="14100"/>
          <ac:picMkLst>
            <pc:docMk/>
            <pc:sldMk cId="1733409545" sldId="263"/>
            <ac:picMk id="12" creationId="{B2375BE1-6D83-ED17-DA90-D041B2A09519}"/>
          </ac:picMkLst>
        </pc:picChg>
        <pc:picChg chg="add mod">
          <ac:chgData name="Vibhanshu Kaushik" userId="f867a5934cc85086" providerId="LiveId" clId="{BBAB1E6A-21D5-418B-BC80-471119F86179}" dt="2023-03-18T20:49:08.344" v="1379" actId="1076"/>
          <ac:picMkLst>
            <pc:docMk/>
            <pc:sldMk cId="1733409545" sldId="263"/>
            <ac:picMk id="13" creationId="{BC60B801-AA0A-244A-6298-CE7F86C433F4}"/>
          </ac:picMkLst>
        </pc:picChg>
      </pc:sldChg>
      <pc:sldChg chg="ord">
        <pc:chgData name="Vibhanshu Kaushik" userId="f867a5934cc85086" providerId="LiveId" clId="{BBAB1E6A-21D5-418B-BC80-471119F86179}" dt="2022-12-11T13:52:28.474" v="981"/>
        <pc:sldMkLst>
          <pc:docMk/>
          <pc:sldMk cId="2367388642" sldId="265"/>
        </pc:sldMkLst>
      </pc:sldChg>
      <pc:sldChg chg="addSp delSp modSp mod ord">
        <pc:chgData name="Vibhanshu Kaushik" userId="f867a5934cc85086" providerId="LiveId" clId="{BBAB1E6A-21D5-418B-BC80-471119F86179}" dt="2023-03-20T16:34:42.507" v="1782" actId="1076"/>
        <pc:sldMkLst>
          <pc:docMk/>
          <pc:sldMk cId="2901516245" sldId="266"/>
        </pc:sldMkLst>
        <pc:spChg chg="mod">
          <ac:chgData name="Vibhanshu Kaushik" userId="f867a5934cc85086" providerId="LiveId" clId="{BBAB1E6A-21D5-418B-BC80-471119F86179}" dt="2023-03-18T21:35:36.111" v="1748" actId="14100"/>
          <ac:spMkLst>
            <pc:docMk/>
            <pc:sldMk cId="2901516245" sldId="266"/>
            <ac:spMk id="2" creationId="{FDBB4416-CA32-FD11-EEC8-DC34B34E37F4}"/>
          </ac:spMkLst>
        </pc:spChg>
        <pc:spChg chg="del">
          <ac:chgData name="Vibhanshu Kaushik" userId="f867a5934cc85086" providerId="LiveId" clId="{BBAB1E6A-21D5-418B-BC80-471119F86179}" dt="2022-12-11T12:39:28.070" v="99" actId="478"/>
          <ac:spMkLst>
            <pc:docMk/>
            <pc:sldMk cId="2901516245" sldId="266"/>
            <ac:spMk id="3" creationId="{23E31525-D0D2-F8A3-E781-D04618E58BC9}"/>
          </ac:spMkLst>
        </pc:spChg>
        <pc:spChg chg="add mod">
          <ac:chgData name="Vibhanshu Kaushik" userId="f867a5934cc85086" providerId="LiveId" clId="{BBAB1E6A-21D5-418B-BC80-471119F86179}" dt="2023-03-20T16:31:02.305" v="1761" actId="14100"/>
          <ac:spMkLst>
            <pc:docMk/>
            <pc:sldMk cId="2901516245" sldId="266"/>
            <ac:spMk id="4" creationId="{A70C6991-E3BD-D605-0FC3-88336EC71815}"/>
          </ac:spMkLst>
        </pc:spChg>
        <pc:spChg chg="add del mod">
          <ac:chgData name="Vibhanshu Kaushik" userId="f867a5934cc85086" providerId="LiveId" clId="{BBAB1E6A-21D5-418B-BC80-471119F86179}" dt="2022-12-11T13:00:42.643" v="446" actId="21"/>
          <ac:spMkLst>
            <pc:docMk/>
            <pc:sldMk cId="2901516245" sldId="266"/>
            <ac:spMk id="6" creationId="{54C3E246-D2EC-9BEB-207E-43264199711F}"/>
          </ac:spMkLst>
        </pc:spChg>
        <pc:spChg chg="add del mod">
          <ac:chgData name="Vibhanshu Kaushik" userId="f867a5934cc85086" providerId="LiveId" clId="{BBAB1E6A-21D5-418B-BC80-471119F86179}" dt="2023-03-20T16:30:14.211" v="1752" actId="478"/>
          <ac:spMkLst>
            <pc:docMk/>
            <pc:sldMk cId="2901516245" sldId="266"/>
            <ac:spMk id="6" creationId="{5826D5EC-C700-FEF0-A7A7-30DD131055DF}"/>
          </ac:spMkLst>
        </pc:spChg>
        <pc:spChg chg="add mod">
          <ac:chgData name="Vibhanshu Kaushik" userId="f867a5934cc85086" providerId="LiveId" clId="{BBAB1E6A-21D5-418B-BC80-471119F86179}" dt="2023-03-18T21:06:55.893" v="1521" actId="1076"/>
          <ac:spMkLst>
            <pc:docMk/>
            <pc:sldMk cId="2901516245" sldId="266"/>
            <ac:spMk id="7" creationId="{4C162423-4180-1ECD-0FB5-BA3E612A3BAB}"/>
          </ac:spMkLst>
        </pc:spChg>
        <pc:spChg chg="add del mod">
          <ac:chgData name="Vibhanshu Kaushik" userId="f867a5934cc85086" providerId="LiveId" clId="{BBAB1E6A-21D5-418B-BC80-471119F86179}" dt="2023-03-20T16:30:14.211" v="1752" actId="478"/>
          <ac:spMkLst>
            <pc:docMk/>
            <pc:sldMk cId="2901516245" sldId="266"/>
            <ac:spMk id="8" creationId="{BFEBA039-6832-CEA2-35DA-71DFD9535A04}"/>
          </ac:spMkLst>
        </pc:spChg>
        <pc:spChg chg="add mod">
          <ac:chgData name="Vibhanshu Kaushik" userId="f867a5934cc85086" providerId="LiveId" clId="{BBAB1E6A-21D5-418B-BC80-471119F86179}" dt="2023-03-20T16:32:34.182" v="1773" actId="1076"/>
          <ac:spMkLst>
            <pc:docMk/>
            <pc:sldMk cId="2901516245" sldId="266"/>
            <ac:spMk id="9" creationId="{3B819F84-F7BB-7FF6-E770-1A935865F19A}"/>
          </ac:spMkLst>
        </pc:spChg>
        <pc:spChg chg="add mod">
          <ac:chgData name="Vibhanshu Kaushik" userId="f867a5934cc85086" providerId="LiveId" clId="{BBAB1E6A-21D5-418B-BC80-471119F86179}" dt="2023-03-18T21:29:58.038" v="1677" actId="1076"/>
          <ac:spMkLst>
            <pc:docMk/>
            <pc:sldMk cId="2901516245" sldId="266"/>
            <ac:spMk id="10" creationId="{FF5C1107-B6C8-5C50-8B26-A023C0DCDDBD}"/>
          </ac:spMkLst>
        </pc:spChg>
        <pc:spChg chg="mod">
          <ac:chgData name="Vibhanshu Kaushik" userId="f867a5934cc85086" providerId="LiveId" clId="{BBAB1E6A-21D5-418B-BC80-471119F86179}" dt="2023-03-20T16:30:49.406" v="1758" actId="14100"/>
          <ac:spMkLst>
            <pc:docMk/>
            <pc:sldMk cId="2901516245" sldId="266"/>
            <ac:spMk id="11" creationId="{F4A1F40B-F5F5-D1E9-4287-9F31A14DA41D}"/>
          </ac:spMkLst>
        </pc:spChg>
        <pc:spChg chg="mod">
          <ac:chgData name="Vibhanshu Kaushik" userId="f867a5934cc85086" providerId="LiveId" clId="{BBAB1E6A-21D5-418B-BC80-471119F86179}" dt="2023-03-18T20:59:59.857" v="1435" actId="1076"/>
          <ac:spMkLst>
            <pc:docMk/>
            <pc:sldMk cId="2901516245" sldId="266"/>
            <ac:spMk id="12" creationId="{9BA275BA-541C-B823-8FE1-B6BA7D7C056B}"/>
          </ac:spMkLst>
        </pc:spChg>
        <pc:spChg chg="mod">
          <ac:chgData name="Vibhanshu Kaushik" userId="f867a5934cc85086" providerId="LiveId" clId="{BBAB1E6A-21D5-418B-BC80-471119F86179}" dt="2023-03-18T20:59:59.857" v="1435" actId="1076"/>
          <ac:spMkLst>
            <pc:docMk/>
            <pc:sldMk cId="2901516245" sldId="266"/>
            <ac:spMk id="13" creationId="{86C93560-8A92-6DFC-1564-57C47682D18C}"/>
          </ac:spMkLst>
        </pc:spChg>
        <pc:spChg chg="add mod">
          <ac:chgData name="Vibhanshu Kaushik" userId="f867a5934cc85086" providerId="LiveId" clId="{BBAB1E6A-21D5-418B-BC80-471119F86179}" dt="2023-03-18T21:29:53.555" v="1676" actId="1076"/>
          <ac:spMkLst>
            <pc:docMk/>
            <pc:sldMk cId="2901516245" sldId="266"/>
            <ac:spMk id="14" creationId="{974FBBD0-8ADE-7177-1F65-1CB4720427D9}"/>
          </ac:spMkLst>
        </pc:spChg>
        <pc:spChg chg="mod">
          <ac:chgData name="Vibhanshu Kaushik" userId="f867a5934cc85086" providerId="LiveId" clId="{BBAB1E6A-21D5-418B-BC80-471119F86179}" dt="2023-03-20T16:32:19.525" v="1771" actId="1076"/>
          <ac:spMkLst>
            <pc:docMk/>
            <pc:sldMk cId="2901516245" sldId="266"/>
            <ac:spMk id="16" creationId="{DA3FFEF3-C4F5-2C1D-2F8E-F26011F6689A}"/>
          </ac:spMkLst>
        </pc:spChg>
        <pc:spChg chg="mod">
          <ac:chgData name="Vibhanshu Kaushik" userId="f867a5934cc85086" providerId="LiveId" clId="{BBAB1E6A-21D5-418B-BC80-471119F86179}" dt="2023-03-20T16:32:54.496" v="1775" actId="404"/>
          <ac:spMkLst>
            <pc:docMk/>
            <pc:sldMk cId="2901516245" sldId="266"/>
            <ac:spMk id="17" creationId="{77EC5993-DBF0-B616-16A2-419F129AC279}"/>
          </ac:spMkLst>
        </pc:spChg>
        <pc:spChg chg="mod">
          <ac:chgData name="Vibhanshu Kaushik" userId="f867a5934cc85086" providerId="LiveId" clId="{BBAB1E6A-21D5-418B-BC80-471119F86179}" dt="2023-03-18T21:32:18.560" v="1706" actId="1076"/>
          <ac:spMkLst>
            <pc:docMk/>
            <pc:sldMk cId="2901516245" sldId="266"/>
            <ac:spMk id="18" creationId="{9663259B-5A61-5804-20CD-AFB94A2B3534}"/>
          </ac:spMkLst>
        </pc:spChg>
        <pc:spChg chg="add mod">
          <ac:chgData name="Vibhanshu Kaushik" userId="f867a5934cc85086" providerId="LiveId" clId="{BBAB1E6A-21D5-418B-BC80-471119F86179}" dt="2023-03-18T21:30:18.005" v="1680" actId="14100"/>
          <ac:spMkLst>
            <pc:docMk/>
            <pc:sldMk cId="2901516245" sldId="266"/>
            <ac:spMk id="19" creationId="{D1F5473C-87B2-6A68-9490-5FECD3C59250}"/>
          </ac:spMkLst>
        </pc:spChg>
        <pc:spChg chg="add mod">
          <ac:chgData name="Vibhanshu Kaushik" userId="f867a5934cc85086" providerId="LiveId" clId="{BBAB1E6A-21D5-418B-BC80-471119F86179}" dt="2023-03-18T21:24:46.142" v="1640" actId="1076"/>
          <ac:spMkLst>
            <pc:docMk/>
            <pc:sldMk cId="2901516245" sldId="266"/>
            <ac:spMk id="20" creationId="{1B8DB122-12E9-2E17-A468-38474F2973F7}"/>
          </ac:spMkLst>
        </pc:spChg>
        <pc:spChg chg="mod">
          <ac:chgData name="Vibhanshu Kaushik" userId="f867a5934cc85086" providerId="LiveId" clId="{BBAB1E6A-21D5-418B-BC80-471119F86179}" dt="2023-03-20T16:33:37.260" v="1778" actId="1076"/>
          <ac:spMkLst>
            <pc:docMk/>
            <pc:sldMk cId="2901516245" sldId="266"/>
            <ac:spMk id="21" creationId="{3BFB4090-868E-ED82-3F80-521B957F448F}"/>
          </ac:spMkLst>
        </pc:spChg>
        <pc:spChg chg="mod">
          <ac:chgData name="Vibhanshu Kaushik" userId="f867a5934cc85086" providerId="LiveId" clId="{BBAB1E6A-21D5-418B-BC80-471119F86179}" dt="2023-03-20T16:33:07.950" v="1776" actId="1076"/>
          <ac:spMkLst>
            <pc:docMk/>
            <pc:sldMk cId="2901516245" sldId="266"/>
            <ac:spMk id="22" creationId="{15DDC239-60D1-6C58-523A-845EE900499C}"/>
          </ac:spMkLst>
        </pc:spChg>
        <pc:spChg chg="mod">
          <ac:chgData name="Vibhanshu Kaushik" userId="f867a5934cc85086" providerId="LiveId" clId="{BBAB1E6A-21D5-418B-BC80-471119F86179}" dt="2023-03-20T16:33:19.283" v="1777" actId="1076"/>
          <ac:spMkLst>
            <pc:docMk/>
            <pc:sldMk cId="2901516245" sldId="266"/>
            <ac:spMk id="23" creationId="{D9692639-33CD-6B00-1F68-35845B6B2076}"/>
          </ac:spMkLst>
        </pc:spChg>
        <pc:spChg chg="mod">
          <ac:chgData name="Vibhanshu Kaushik" userId="f867a5934cc85086" providerId="LiveId" clId="{BBAB1E6A-21D5-418B-BC80-471119F86179}" dt="2023-03-20T16:33:45.042" v="1779" actId="14100"/>
          <ac:spMkLst>
            <pc:docMk/>
            <pc:sldMk cId="2901516245" sldId="266"/>
            <ac:spMk id="24" creationId="{A9C88A66-6A9A-5574-0864-BB5CE48A6CBC}"/>
          </ac:spMkLst>
        </pc:spChg>
        <pc:spChg chg="mod">
          <ac:chgData name="Vibhanshu Kaushik" userId="f867a5934cc85086" providerId="LiveId" clId="{BBAB1E6A-21D5-418B-BC80-471119F86179}" dt="2023-03-18T21:24:02.120" v="1635" actId="14100"/>
          <ac:spMkLst>
            <pc:docMk/>
            <pc:sldMk cId="2901516245" sldId="266"/>
            <ac:spMk id="25" creationId="{4C14C060-ACA0-E6F7-9A3E-D064324A3A05}"/>
          </ac:spMkLst>
        </pc:spChg>
        <pc:spChg chg="mod">
          <ac:chgData name="Vibhanshu Kaushik" userId="f867a5934cc85086" providerId="LiveId" clId="{BBAB1E6A-21D5-418B-BC80-471119F86179}" dt="2023-03-18T21:32:07.613" v="1704" actId="1076"/>
          <ac:spMkLst>
            <pc:docMk/>
            <pc:sldMk cId="2901516245" sldId="266"/>
            <ac:spMk id="26" creationId="{C26C5D02-8E3D-D27C-0B05-0D2BEB8195F5}"/>
          </ac:spMkLst>
        </pc:spChg>
        <pc:spChg chg="add del mod">
          <ac:chgData name="Vibhanshu Kaushik" userId="f867a5934cc85086" providerId="LiveId" clId="{BBAB1E6A-21D5-418B-BC80-471119F86179}" dt="2023-03-18T21:32:13.536" v="1705" actId="1076"/>
          <ac:spMkLst>
            <pc:docMk/>
            <pc:sldMk cId="2901516245" sldId="266"/>
            <ac:spMk id="27" creationId="{570B8C44-A931-D6E5-4944-0F8FD82192A3}"/>
          </ac:spMkLst>
        </pc:spChg>
        <pc:spChg chg="add mod">
          <ac:chgData name="Vibhanshu Kaushik" userId="f867a5934cc85086" providerId="LiveId" clId="{BBAB1E6A-21D5-418B-BC80-471119F86179}" dt="2023-03-18T21:32:38.772" v="1708" actId="403"/>
          <ac:spMkLst>
            <pc:docMk/>
            <pc:sldMk cId="2901516245" sldId="266"/>
            <ac:spMk id="28" creationId="{84D109E0-F47B-999C-F4D3-AAE836AB5C5D}"/>
          </ac:spMkLst>
        </pc:spChg>
        <pc:spChg chg="add mod">
          <ac:chgData name="Vibhanshu Kaushik" userId="f867a5934cc85086" providerId="LiveId" clId="{BBAB1E6A-21D5-418B-BC80-471119F86179}" dt="2023-03-20T16:30:55.231" v="1759" actId="14100"/>
          <ac:spMkLst>
            <pc:docMk/>
            <pc:sldMk cId="2901516245" sldId="266"/>
            <ac:spMk id="29" creationId="{DE091CFD-F46C-0E95-703B-B31F58A611D9}"/>
          </ac:spMkLst>
        </pc:spChg>
        <pc:spChg chg="add mod">
          <ac:chgData name="Vibhanshu Kaushik" userId="f867a5934cc85086" providerId="LiveId" clId="{BBAB1E6A-21D5-418B-BC80-471119F86179}" dt="2023-03-18T21:18:51.561" v="1607" actId="1076"/>
          <ac:spMkLst>
            <pc:docMk/>
            <pc:sldMk cId="2901516245" sldId="266"/>
            <ac:spMk id="30" creationId="{7E1425DE-7F05-8376-3C71-A284B173472A}"/>
          </ac:spMkLst>
        </pc:spChg>
        <pc:spChg chg="add mod">
          <ac:chgData name="Vibhanshu Kaushik" userId="f867a5934cc85086" providerId="LiveId" clId="{BBAB1E6A-21D5-418B-BC80-471119F86179}" dt="2023-03-18T21:18:51.561" v="1607" actId="1076"/>
          <ac:spMkLst>
            <pc:docMk/>
            <pc:sldMk cId="2901516245" sldId="266"/>
            <ac:spMk id="31" creationId="{EFCE88E9-C309-2C00-9765-2C06B07CE6FC}"/>
          </ac:spMkLst>
        </pc:spChg>
        <pc:spChg chg="add mod">
          <ac:chgData name="Vibhanshu Kaushik" userId="f867a5934cc85086" providerId="LiveId" clId="{BBAB1E6A-21D5-418B-BC80-471119F86179}" dt="2023-03-20T16:34:42.507" v="1782" actId="1076"/>
          <ac:spMkLst>
            <pc:docMk/>
            <pc:sldMk cId="2901516245" sldId="266"/>
            <ac:spMk id="32" creationId="{61EF13B7-B2E0-2A4D-2A8B-C760727CDB24}"/>
          </ac:spMkLst>
        </pc:spChg>
        <pc:spChg chg="add mod">
          <ac:chgData name="Vibhanshu Kaushik" userId="f867a5934cc85086" providerId="LiveId" clId="{BBAB1E6A-21D5-418B-BC80-471119F86179}" dt="2023-03-20T16:34:23.910" v="1780" actId="1076"/>
          <ac:spMkLst>
            <pc:docMk/>
            <pc:sldMk cId="2901516245" sldId="266"/>
            <ac:spMk id="33" creationId="{D68F706F-CE18-2350-5F78-F3CEB2CC5902}"/>
          </ac:spMkLst>
        </pc:spChg>
        <pc:spChg chg="add mod">
          <ac:chgData name="Vibhanshu Kaushik" userId="f867a5934cc85086" providerId="LiveId" clId="{BBAB1E6A-21D5-418B-BC80-471119F86179}" dt="2023-03-18T21:18:31.123" v="1605" actId="1076"/>
          <ac:spMkLst>
            <pc:docMk/>
            <pc:sldMk cId="2901516245" sldId="266"/>
            <ac:spMk id="34" creationId="{116E49CF-62CE-E6C3-A371-67F76A42763A}"/>
          </ac:spMkLst>
        </pc:spChg>
        <pc:spChg chg="add del mod">
          <ac:chgData name="Vibhanshu Kaushik" userId="f867a5934cc85086" providerId="LiveId" clId="{BBAB1E6A-21D5-418B-BC80-471119F86179}" dt="2023-03-18T20:57:16.940" v="1420" actId="21"/>
          <ac:spMkLst>
            <pc:docMk/>
            <pc:sldMk cId="2901516245" sldId="266"/>
            <ac:spMk id="49" creationId="{2008AB00-8EEC-451D-CE2F-15B60C2ABD91}"/>
          </ac:spMkLst>
        </pc:spChg>
        <pc:spChg chg="add del mod">
          <ac:chgData name="Vibhanshu Kaushik" userId="f867a5934cc85086" providerId="LiveId" clId="{BBAB1E6A-21D5-418B-BC80-471119F86179}" dt="2023-03-18T20:57:16.940" v="1420" actId="21"/>
          <ac:spMkLst>
            <pc:docMk/>
            <pc:sldMk cId="2901516245" sldId="266"/>
            <ac:spMk id="50" creationId="{40312DC7-A486-50F5-4672-0538A3F6D550}"/>
          </ac:spMkLst>
        </pc:spChg>
        <pc:spChg chg="del">
          <ac:chgData name="Vibhanshu Kaushik" userId="f867a5934cc85086" providerId="LiveId" clId="{BBAB1E6A-21D5-418B-BC80-471119F86179}" dt="2022-12-11T12:39:31.826" v="101" actId="478"/>
          <ac:spMkLst>
            <pc:docMk/>
            <pc:sldMk cId="2901516245" sldId="266"/>
            <ac:spMk id="51" creationId="{93B58776-F884-F222-FDB6-F0DB367FFE4D}"/>
          </ac:spMkLst>
        </pc:spChg>
        <pc:spChg chg="del">
          <ac:chgData name="Vibhanshu Kaushik" userId="f867a5934cc85086" providerId="LiveId" clId="{BBAB1E6A-21D5-418B-BC80-471119F86179}" dt="2022-12-11T12:40:00.627" v="114" actId="478"/>
          <ac:spMkLst>
            <pc:docMk/>
            <pc:sldMk cId="2901516245" sldId="266"/>
            <ac:spMk id="57" creationId="{56E89201-E327-C314-7977-97E2BDAA9AFA}"/>
          </ac:spMkLst>
        </pc:spChg>
        <pc:spChg chg="del">
          <ac:chgData name="Vibhanshu Kaushik" userId="f867a5934cc85086" providerId="LiveId" clId="{BBAB1E6A-21D5-418B-BC80-471119F86179}" dt="2022-12-11T12:39:54.138" v="110" actId="478"/>
          <ac:spMkLst>
            <pc:docMk/>
            <pc:sldMk cId="2901516245" sldId="266"/>
            <ac:spMk id="58" creationId="{6CFC0E07-96A5-41E2-6CCD-A941497FA4A1}"/>
          </ac:spMkLst>
        </pc:spChg>
        <pc:spChg chg="del">
          <ac:chgData name="Vibhanshu Kaushik" userId="f867a5934cc85086" providerId="LiveId" clId="{BBAB1E6A-21D5-418B-BC80-471119F86179}" dt="2022-12-11T12:39:55.856" v="111" actId="478"/>
          <ac:spMkLst>
            <pc:docMk/>
            <pc:sldMk cId="2901516245" sldId="266"/>
            <ac:spMk id="59" creationId="{2A64586A-DE32-EC5F-19C0-0755490E633E}"/>
          </ac:spMkLst>
        </pc:spChg>
        <pc:spChg chg="del">
          <ac:chgData name="Vibhanshu Kaushik" userId="f867a5934cc85086" providerId="LiveId" clId="{BBAB1E6A-21D5-418B-BC80-471119F86179}" dt="2022-12-11T12:39:46.710" v="107" actId="478"/>
          <ac:spMkLst>
            <pc:docMk/>
            <pc:sldMk cId="2901516245" sldId="266"/>
            <ac:spMk id="60" creationId="{491F35D6-DC2B-2D26-ECB9-5F733F27E25E}"/>
          </ac:spMkLst>
        </pc:spChg>
        <pc:spChg chg="del">
          <ac:chgData name="Vibhanshu Kaushik" userId="f867a5934cc85086" providerId="LiveId" clId="{BBAB1E6A-21D5-418B-BC80-471119F86179}" dt="2022-12-11T12:39:46.710" v="107" actId="478"/>
          <ac:spMkLst>
            <pc:docMk/>
            <pc:sldMk cId="2901516245" sldId="266"/>
            <ac:spMk id="61" creationId="{2CE27563-4445-9B7A-37DD-408D68455C3F}"/>
          </ac:spMkLst>
        </pc:spChg>
        <pc:spChg chg="del">
          <ac:chgData name="Vibhanshu Kaushik" userId="f867a5934cc85086" providerId="LiveId" clId="{BBAB1E6A-21D5-418B-BC80-471119F86179}" dt="2022-12-11T12:39:58.822" v="113" actId="478"/>
          <ac:spMkLst>
            <pc:docMk/>
            <pc:sldMk cId="2901516245" sldId="266"/>
            <ac:spMk id="62" creationId="{6E3908C0-5C7E-1D23-6024-8AA1040DE7B3}"/>
          </ac:spMkLst>
        </pc:spChg>
        <pc:spChg chg="del">
          <ac:chgData name="Vibhanshu Kaushik" userId="f867a5934cc85086" providerId="LiveId" clId="{BBAB1E6A-21D5-418B-BC80-471119F86179}" dt="2022-12-11T12:39:46.710" v="107" actId="478"/>
          <ac:spMkLst>
            <pc:docMk/>
            <pc:sldMk cId="2901516245" sldId="266"/>
            <ac:spMk id="63" creationId="{1B63CDCA-0BFA-9DE6-A9FD-9E7C0CB4F8FF}"/>
          </ac:spMkLst>
        </pc:spChg>
        <pc:spChg chg="del">
          <ac:chgData name="Vibhanshu Kaushik" userId="f867a5934cc85086" providerId="LiveId" clId="{BBAB1E6A-21D5-418B-BC80-471119F86179}" dt="2022-12-11T12:39:46.710" v="107" actId="478"/>
          <ac:spMkLst>
            <pc:docMk/>
            <pc:sldMk cId="2901516245" sldId="266"/>
            <ac:spMk id="64" creationId="{9E325C26-0773-5367-42B9-BE753FF03C9C}"/>
          </ac:spMkLst>
        </pc:spChg>
        <pc:spChg chg="del">
          <ac:chgData name="Vibhanshu Kaushik" userId="f867a5934cc85086" providerId="LiveId" clId="{BBAB1E6A-21D5-418B-BC80-471119F86179}" dt="2022-12-11T12:39:34.010" v="102" actId="478"/>
          <ac:spMkLst>
            <pc:docMk/>
            <pc:sldMk cId="2901516245" sldId="266"/>
            <ac:spMk id="77" creationId="{9318E3D4-AF06-45AE-211C-FF5DAE50FA18}"/>
          </ac:spMkLst>
        </pc:spChg>
        <pc:spChg chg="del mod">
          <ac:chgData name="Vibhanshu Kaushik" userId="f867a5934cc85086" providerId="LiveId" clId="{BBAB1E6A-21D5-418B-BC80-471119F86179}" dt="2022-12-11T12:39:40.165" v="105" actId="478"/>
          <ac:spMkLst>
            <pc:docMk/>
            <pc:sldMk cId="2901516245" sldId="266"/>
            <ac:spMk id="81" creationId="{7BCB4EA6-0756-2AA8-7D60-B095BFC35A1C}"/>
          </ac:spMkLst>
        </pc:spChg>
        <pc:picChg chg="add mod">
          <ac:chgData name="Vibhanshu Kaushik" userId="f867a5934cc85086" providerId="LiveId" clId="{BBAB1E6A-21D5-418B-BC80-471119F86179}" dt="2023-03-18T21:30:02.336" v="1678" actId="1076"/>
          <ac:picMkLst>
            <pc:docMk/>
            <pc:sldMk cId="2901516245" sldId="266"/>
            <ac:picMk id="3" creationId="{85483E01-7435-CB6D-AE75-805EA53F12A7}"/>
          </ac:picMkLst>
        </pc:picChg>
        <pc:picChg chg="add mod">
          <ac:chgData name="Vibhanshu Kaushik" userId="f867a5934cc85086" providerId="LiveId" clId="{BBAB1E6A-21D5-418B-BC80-471119F86179}" dt="2023-03-20T16:31:17.612" v="1764" actId="1076"/>
          <ac:picMkLst>
            <pc:docMk/>
            <pc:sldMk cId="2901516245" sldId="266"/>
            <ac:picMk id="5" creationId="{B07C478C-3C4A-69F8-09FF-3C4BF3CF6C0F}"/>
          </ac:picMkLst>
        </pc:picChg>
        <pc:picChg chg="mod ord">
          <ac:chgData name="Vibhanshu Kaushik" userId="f867a5934cc85086" providerId="LiveId" clId="{BBAB1E6A-21D5-418B-BC80-471119F86179}" dt="2023-03-18T21:31:31.074" v="1695" actId="1076"/>
          <ac:picMkLst>
            <pc:docMk/>
            <pc:sldMk cId="2901516245" sldId="266"/>
            <ac:picMk id="15" creationId="{FBB2AF4E-CFCD-EA2C-3F62-8E0E21B4BD2B}"/>
          </ac:picMkLst>
        </pc:picChg>
        <pc:picChg chg="add del mod">
          <ac:chgData name="Vibhanshu Kaushik" userId="f867a5934cc85086" providerId="LiveId" clId="{BBAB1E6A-21D5-418B-BC80-471119F86179}" dt="2023-03-20T16:30:16.314" v="1753" actId="478"/>
          <ac:picMkLst>
            <pc:docMk/>
            <pc:sldMk cId="2901516245" sldId="266"/>
            <ac:picMk id="35" creationId="{5A87FC82-8B67-329E-939C-F6281F75FA50}"/>
          </ac:picMkLst>
        </pc:picChg>
        <pc:picChg chg="add mod">
          <ac:chgData name="Vibhanshu Kaushik" userId="f867a5934cc85086" providerId="LiveId" clId="{BBAB1E6A-21D5-418B-BC80-471119F86179}" dt="2023-03-18T21:31:44.480" v="1698" actId="1076"/>
          <ac:picMkLst>
            <pc:docMk/>
            <pc:sldMk cId="2901516245" sldId="266"/>
            <ac:picMk id="36" creationId="{40449E8B-E636-5D3E-74B3-62940D09177F}"/>
          </ac:picMkLst>
        </pc:picChg>
        <pc:picChg chg="add del mod ord">
          <ac:chgData name="Vibhanshu Kaushik" userId="f867a5934cc85086" providerId="LiveId" clId="{BBAB1E6A-21D5-418B-BC80-471119F86179}" dt="2023-03-20T16:30:14.211" v="1752" actId="478"/>
          <ac:picMkLst>
            <pc:docMk/>
            <pc:sldMk cId="2901516245" sldId="266"/>
            <ac:picMk id="37" creationId="{F7E4C00B-C0F0-2D05-2D3C-FA98147D34F0}"/>
          </ac:picMkLst>
        </pc:picChg>
        <pc:picChg chg="add mod">
          <ac:chgData name="Vibhanshu Kaushik" userId="f867a5934cc85086" providerId="LiveId" clId="{BBAB1E6A-21D5-418B-BC80-471119F86179}" dt="2023-03-20T16:32:02.416" v="1769" actId="1076"/>
          <ac:picMkLst>
            <pc:docMk/>
            <pc:sldMk cId="2901516245" sldId="266"/>
            <ac:picMk id="38" creationId="{6C0C9408-07C7-77A8-DE0A-EDCA476FC180}"/>
          </ac:picMkLst>
        </pc:picChg>
        <pc:picChg chg="add mod">
          <ac:chgData name="Vibhanshu Kaushik" userId="f867a5934cc85086" providerId="LiveId" clId="{BBAB1E6A-21D5-418B-BC80-471119F86179}" dt="2023-03-18T21:31:14.930" v="1689" actId="1076"/>
          <ac:picMkLst>
            <pc:docMk/>
            <pc:sldMk cId="2901516245" sldId="266"/>
            <ac:picMk id="40" creationId="{1212BF10-51D7-0AB6-82B7-CC1B762BA845}"/>
          </ac:picMkLst>
        </pc:picChg>
        <pc:picChg chg="add mod">
          <ac:chgData name="Vibhanshu Kaushik" userId="f867a5934cc85086" providerId="LiveId" clId="{BBAB1E6A-21D5-418B-BC80-471119F86179}" dt="2023-03-20T16:32:10.713" v="1770" actId="1076"/>
          <ac:picMkLst>
            <pc:docMk/>
            <pc:sldMk cId="2901516245" sldId="266"/>
            <ac:picMk id="42" creationId="{F4D69650-3357-F706-DE6F-D8FA2F22B176}"/>
          </ac:picMkLst>
        </pc:picChg>
        <pc:picChg chg="add mod">
          <ac:chgData name="Vibhanshu Kaushik" userId="f867a5934cc85086" providerId="LiveId" clId="{BBAB1E6A-21D5-418B-BC80-471119F86179}" dt="2023-03-18T21:32:02.812" v="1703" actId="1076"/>
          <ac:picMkLst>
            <pc:docMk/>
            <pc:sldMk cId="2901516245" sldId="266"/>
            <ac:picMk id="44" creationId="{EBD828C0-9FA9-0B0C-F95A-F8F592B67E11}"/>
          </ac:picMkLst>
        </pc:picChg>
        <pc:picChg chg="add mod">
          <ac:chgData name="Vibhanshu Kaushik" userId="f867a5934cc85086" providerId="LiveId" clId="{BBAB1E6A-21D5-418B-BC80-471119F86179}" dt="2023-03-18T21:31:55.619" v="1702" actId="1076"/>
          <ac:picMkLst>
            <pc:docMk/>
            <pc:sldMk cId="2901516245" sldId="266"/>
            <ac:picMk id="46" creationId="{EF96CE60-5427-9467-2F6C-01A7E641213A}"/>
          </ac:picMkLst>
        </pc:picChg>
        <pc:picChg chg="add del mod ord">
          <ac:chgData name="Vibhanshu Kaushik" userId="f867a5934cc85086" providerId="LiveId" clId="{BBAB1E6A-21D5-418B-BC80-471119F86179}" dt="2023-03-18T20:57:16.940" v="1420" actId="21"/>
          <ac:picMkLst>
            <pc:docMk/>
            <pc:sldMk cId="2901516245" sldId="266"/>
            <ac:picMk id="47" creationId="{381CAD8A-903D-B103-CB63-6666347A12EA}"/>
          </ac:picMkLst>
        </pc:picChg>
        <pc:picChg chg="add del mod ord">
          <ac:chgData name="Vibhanshu Kaushik" userId="f867a5934cc85086" providerId="LiveId" clId="{BBAB1E6A-21D5-418B-BC80-471119F86179}" dt="2023-03-18T20:57:16.940" v="1420" actId="21"/>
          <ac:picMkLst>
            <pc:docMk/>
            <pc:sldMk cId="2901516245" sldId="266"/>
            <ac:picMk id="48" creationId="{C058EFD4-84C3-F147-ABCD-848186C2B314}"/>
          </ac:picMkLst>
        </pc:picChg>
        <pc:picChg chg="del mod">
          <ac:chgData name="Vibhanshu Kaushik" userId="f867a5934cc85086" providerId="LiveId" clId="{BBAB1E6A-21D5-418B-BC80-471119F86179}" dt="2022-12-11T12:39:26.133" v="98" actId="478"/>
          <ac:picMkLst>
            <pc:docMk/>
            <pc:sldMk cId="2901516245" sldId="266"/>
            <ac:picMk id="53" creationId="{8D323BDC-35FD-3F7C-2145-0EAB39183D89}"/>
          </ac:picMkLst>
        </pc:picChg>
        <pc:picChg chg="del">
          <ac:chgData name="Vibhanshu Kaushik" userId="f867a5934cc85086" providerId="LiveId" clId="{BBAB1E6A-21D5-418B-BC80-471119F86179}" dt="2022-12-11T12:39:30.023" v="100" actId="478"/>
          <ac:picMkLst>
            <pc:docMk/>
            <pc:sldMk cId="2901516245" sldId="266"/>
            <ac:picMk id="55" creationId="{A81AD53A-BD17-A10E-812D-23842966DB1F}"/>
          </ac:picMkLst>
        </pc:picChg>
        <pc:picChg chg="del mod">
          <ac:chgData name="Vibhanshu Kaushik" userId="f867a5934cc85086" providerId="LiveId" clId="{BBAB1E6A-21D5-418B-BC80-471119F86179}" dt="2022-12-11T12:39:49.813" v="109" actId="478"/>
          <ac:picMkLst>
            <pc:docMk/>
            <pc:sldMk cId="2901516245" sldId="266"/>
            <ac:picMk id="66" creationId="{8434C960-3F85-7DC7-C8E8-1FB70B736E3A}"/>
          </ac:picMkLst>
        </pc:picChg>
        <pc:picChg chg="del">
          <ac:chgData name="Vibhanshu Kaushik" userId="f867a5934cc85086" providerId="LiveId" clId="{BBAB1E6A-21D5-418B-BC80-471119F86179}" dt="2022-12-11T12:39:57.782" v="112" actId="478"/>
          <ac:picMkLst>
            <pc:docMk/>
            <pc:sldMk cId="2901516245" sldId="266"/>
            <ac:picMk id="68" creationId="{D2FFCD59-8C3D-CA55-2511-FEB7AAB962F7}"/>
          </ac:picMkLst>
        </pc:picChg>
        <pc:picChg chg="del">
          <ac:chgData name="Vibhanshu Kaushik" userId="f867a5934cc85086" providerId="LiveId" clId="{BBAB1E6A-21D5-418B-BC80-471119F86179}" dt="2022-12-11T12:39:46.710" v="107" actId="478"/>
          <ac:picMkLst>
            <pc:docMk/>
            <pc:sldMk cId="2901516245" sldId="266"/>
            <ac:picMk id="70" creationId="{5AD3E058-3B8D-9790-D162-9D004F81EB47}"/>
          </ac:picMkLst>
        </pc:picChg>
        <pc:picChg chg="del">
          <ac:chgData name="Vibhanshu Kaushik" userId="f867a5934cc85086" providerId="LiveId" clId="{BBAB1E6A-21D5-418B-BC80-471119F86179}" dt="2022-12-11T12:39:46.710" v="107" actId="478"/>
          <ac:picMkLst>
            <pc:docMk/>
            <pc:sldMk cId="2901516245" sldId="266"/>
            <ac:picMk id="72" creationId="{2E39C29F-BA30-0A13-2186-028CF362D75D}"/>
          </ac:picMkLst>
        </pc:picChg>
        <pc:picChg chg="del">
          <ac:chgData name="Vibhanshu Kaushik" userId="f867a5934cc85086" providerId="LiveId" clId="{BBAB1E6A-21D5-418B-BC80-471119F86179}" dt="2022-12-11T12:39:46.710" v="107" actId="478"/>
          <ac:picMkLst>
            <pc:docMk/>
            <pc:sldMk cId="2901516245" sldId="266"/>
            <ac:picMk id="74" creationId="{8FBF507C-A783-4907-4DE9-066E7F461979}"/>
          </ac:picMkLst>
        </pc:picChg>
        <pc:picChg chg="del">
          <ac:chgData name="Vibhanshu Kaushik" userId="f867a5934cc85086" providerId="LiveId" clId="{BBAB1E6A-21D5-418B-BC80-471119F86179}" dt="2022-12-11T12:39:42.344" v="106" actId="478"/>
          <ac:picMkLst>
            <pc:docMk/>
            <pc:sldMk cId="2901516245" sldId="266"/>
            <ac:picMk id="76" creationId="{89EDC94B-7CB1-E5F5-2560-43811DC7BC5D}"/>
          </ac:picMkLst>
        </pc:picChg>
        <pc:cxnChg chg="del">
          <ac:chgData name="Vibhanshu Kaushik" userId="f867a5934cc85086" providerId="LiveId" clId="{BBAB1E6A-21D5-418B-BC80-471119F86179}" dt="2022-12-11T12:40:07.569" v="116" actId="478"/>
          <ac:cxnSpMkLst>
            <pc:docMk/>
            <pc:sldMk cId="2901516245" sldId="266"/>
            <ac:cxnSpMk id="5" creationId="{DD8DCE47-C5ED-42A7-A913-9E600BB7CB5D}"/>
          </ac:cxnSpMkLst>
        </pc:cxnChg>
        <pc:cxnChg chg="del">
          <ac:chgData name="Vibhanshu Kaushik" userId="f867a5934cc85086" providerId="LiveId" clId="{BBAB1E6A-21D5-418B-BC80-471119F86179}" dt="2022-12-11T12:40:04.701" v="115" actId="478"/>
          <ac:cxnSpMkLst>
            <pc:docMk/>
            <pc:sldMk cId="2901516245" sldId="266"/>
            <ac:cxnSpMk id="8" creationId="{3AD7E2E6-8336-9086-A1AD-5746FDF57971}"/>
          </ac:cxnSpMkLst>
        </pc:cxnChg>
      </pc:sldChg>
      <pc:sldChg chg="ord">
        <pc:chgData name="Vibhanshu Kaushik" userId="f867a5934cc85086" providerId="LiveId" clId="{BBAB1E6A-21D5-418B-BC80-471119F86179}" dt="2023-03-17T05:01:07.078" v="1182"/>
        <pc:sldMkLst>
          <pc:docMk/>
          <pc:sldMk cId="1571725668" sldId="267"/>
        </pc:sldMkLst>
      </pc:sldChg>
      <pc:sldChg chg="addSp delSp modSp mod">
        <pc:chgData name="Vibhanshu Kaushik" userId="f867a5934cc85086" providerId="LiveId" clId="{BBAB1E6A-21D5-418B-BC80-471119F86179}" dt="2023-03-18T21:34:05.903" v="1727" actId="21"/>
        <pc:sldMkLst>
          <pc:docMk/>
          <pc:sldMk cId="3211808874" sldId="269"/>
        </pc:sldMkLst>
        <pc:spChg chg="add del mod">
          <ac:chgData name="Vibhanshu Kaushik" userId="f867a5934cc85086" providerId="LiveId" clId="{BBAB1E6A-21D5-418B-BC80-471119F86179}" dt="2023-03-18T21:32:51.816" v="1709" actId="21"/>
          <ac:spMkLst>
            <pc:docMk/>
            <pc:sldMk cId="3211808874" sldId="269"/>
            <ac:spMk id="3" creationId="{E9A85875-14B8-CE46-B00B-D78F65E2CC88}"/>
          </ac:spMkLst>
        </pc:spChg>
        <pc:spChg chg="add del mod">
          <ac:chgData name="Vibhanshu Kaushik" userId="f867a5934cc85086" providerId="LiveId" clId="{BBAB1E6A-21D5-418B-BC80-471119F86179}" dt="2023-03-18T21:33:29.084" v="1718" actId="21"/>
          <ac:spMkLst>
            <pc:docMk/>
            <pc:sldMk cId="3211808874" sldId="269"/>
            <ac:spMk id="4" creationId="{4E04E848-2A3F-C956-DABD-5A3853687CCC}"/>
          </ac:spMkLst>
        </pc:spChg>
        <pc:picChg chg="add del mod">
          <ac:chgData name="Vibhanshu Kaushik" userId="f867a5934cc85086" providerId="LiveId" clId="{BBAB1E6A-21D5-418B-BC80-471119F86179}" dt="2023-03-18T20:48:38.773" v="1374" actId="21"/>
          <ac:picMkLst>
            <pc:docMk/>
            <pc:sldMk cId="3211808874" sldId="269"/>
            <ac:picMk id="2" creationId="{20575989-49D5-FF0B-791E-EC1E12CBECED}"/>
          </ac:picMkLst>
        </pc:picChg>
        <pc:picChg chg="add del mod">
          <ac:chgData name="Vibhanshu Kaushik" userId="f867a5934cc85086" providerId="LiveId" clId="{BBAB1E6A-21D5-418B-BC80-471119F86179}" dt="2023-03-18T21:34:05.903" v="1727" actId="21"/>
          <ac:picMkLst>
            <pc:docMk/>
            <pc:sldMk cId="3211808874" sldId="269"/>
            <ac:picMk id="5" creationId="{29CC8EDD-9E25-A1C9-9C67-78F1017EDB7C}"/>
          </ac:picMkLst>
        </pc:picChg>
        <pc:picChg chg="add del mod">
          <ac:chgData name="Vibhanshu Kaushik" userId="f867a5934cc85086" providerId="LiveId" clId="{BBAB1E6A-21D5-418B-BC80-471119F86179}" dt="2023-03-18T21:33:52.228" v="1724" actId="21"/>
          <ac:picMkLst>
            <pc:docMk/>
            <pc:sldMk cId="3211808874" sldId="269"/>
            <ac:picMk id="11" creationId="{3CEE167B-C9AC-CCEF-553F-FBC2D63C6F5D}"/>
          </ac:picMkLst>
        </pc:picChg>
      </pc:sldChg>
      <pc:sldChg chg="addSp modSp new ord">
        <pc:chgData name="Vibhanshu Kaushik" userId="f867a5934cc85086" providerId="LiveId" clId="{BBAB1E6A-21D5-418B-BC80-471119F86179}" dt="2023-03-17T06:43:54.039" v="1184"/>
        <pc:sldMkLst>
          <pc:docMk/>
          <pc:sldMk cId="3521856580" sldId="271"/>
        </pc:sldMkLst>
        <pc:picChg chg="add mod">
          <ac:chgData name="Vibhanshu Kaushik" userId="f867a5934cc85086" providerId="LiveId" clId="{BBAB1E6A-21D5-418B-BC80-471119F86179}" dt="2023-03-17T04:44:22.573" v="1098" actId="931"/>
          <ac:picMkLst>
            <pc:docMk/>
            <pc:sldMk cId="3521856580" sldId="271"/>
            <ac:picMk id="3" creationId="{E80B9F85-80B3-C4A4-079A-9BA65DE028F6}"/>
          </ac:picMkLst>
        </pc:picChg>
      </pc:sldChg>
      <pc:sldChg chg="addSp modSp new mod ord">
        <pc:chgData name="Vibhanshu Kaushik" userId="f867a5934cc85086" providerId="LiveId" clId="{BBAB1E6A-21D5-418B-BC80-471119F86179}" dt="2023-03-20T17:31:41.567" v="1783" actId="14100"/>
        <pc:sldMkLst>
          <pc:docMk/>
          <pc:sldMk cId="1747381191" sldId="272"/>
        </pc:sldMkLst>
        <pc:spChg chg="add mod">
          <ac:chgData name="Vibhanshu Kaushik" userId="f867a5934cc85086" providerId="LiveId" clId="{BBAB1E6A-21D5-418B-BC80-471119F86179}" dt="2023-03-17T04:45:38.762" v="1104" actId="1076"/>
          <ac:spMkLst>
            <pc:docMk/>
            <pc:sldMk cId="1747381191" sldId="272"/>
            <ac:spMk id="2" creationId="{ABCA1ECD-2AD7-6C99-90A6-1B50F92250A6}"/>
          </ac:spMkLst>
        </pc:spChg>
        <pc:spChg chg="add mod">
          <ac:chgData name="Vibhanshu Kaushik" userId="f867a5934cc85086" providerId="LiveId" clId="{BBAB1E6A-21D5-418B-BC80-471119F86179}" dt="2023-03-17T04:46:27.549" v="1112" actId="1076"/>
          <ac:spMkLst>
            <pc:docMk/>
            <pc:sldMk cId="1747381191" sldId="272"/>
            <ac:spMk id="4" creationId="{1BD213A6-EE04-B2B8-A13D-9515C0B92F4B}"/>
          </ac:spMkLst>
        </pc:spChg>
        <pc:spChg chg="add mod">
          <ac:chgData name="Vibhanshu Kaushik" userId="f867a5934cc85086" providerId="LiveId" clId="{BBAB1E6A-21D5-418B-BC80-471119F86179}" dt="2023-03-18T20:32:36.847" v="1233" actId="1076"/>
          <ac:spMkLst>
            <pc:docMk/>
            <pc:sldMk cId="1747381191" sldId="272"/>
            <ac:spMk id="6" creationId="{0D1D769B-8B40-B0DA-F247-B93AC1ECAFC5}"/>
          </ac:spMkLst>
        </pc:spChg>
        <pc:spChg chg="add mod">
          <ac:chgData name="Vibhanshu Kaushik" userId="f867a5934cc85086" providerId="LiveId" clId="{BBAB1E6A-21D5-418B-BC80-471119F86179}" dt="2023-03-18T20:32:36.847" v="1233" actId="1076"/>
          <ac:spMkLst>
            <pc:docMk/>
            <pc:sldMk cId="1747381191" sldId="272"/>
            <ac:spMk id="7" creationId="{4261A1C2-3AF6-F452-BBC8-396525E74794}"/>
          </ac:spMkLst>
        </pc:spChg>
        <pc:spChg chg="add mod">
          <ac:chgData name="Vibhanshu Kaushik" userId="f867a5934cc85086" providerId="LiveId" clId="{BBAB1E6A-21D5-418B-BC80-471119F86179}" dt="2023-03-18T20:32:36.847" v="1233" actId="1076"/>
          <ac:spMkLst>
            <pc:docMk/>
            <pc:sldMk cId="1747381191" sldId="272"/>
            <ac:spMk id="8" creationId="{B83DBBC9-2B02-EC40-9114-5CF11884FB82}"/>
          </ac:spMkLst>
        </pc:spChg>
        <pc:spChg chg="add mod">
          <ac:chgData name="Vibhanshu Kaushik" userId="f867a5934cc85086" providerId="LiveId" clId="{BBAB1E6A-21D5-418B-BC80-471119F86179}" dt="2023-03-18T20:32:36.847" v="1233" actId="1076"/>
          <ac:spMkLst>
            <pc:docMk/>
            <pc:sldMk cId="1747381191" sldId="272"/>
            <ac:spMk id="9" creationId="{A5F3F071-DE1A-2BC1-665E-77483A78625D}"/>
          </ac:spMkLst>
        </pc:spChg>
        <pc:spChg chg="add mod">
          <ac:chgData name="Vibhanshu Kaushik" userId="f867a5934cc85086" providerId="LiveId" clId="{BBAB1E6A-21D5-418B-BC80-471119F86179}" dt="2023-03-18T20:31:11.776" v="1220" actId="1076"/>
          <ac:spMkLst>
            <pc:docMk/>
            <pc:sldMk cId="1747381191" sldId="272"/>
            <ac:spMk id="13" creationId="{C1C3614E-F2FF-8C24-0034-1FA8D946A83F}"/>
          </ac:spMkLst>
        </pc:spChg>
        <pc:spChg chg="add mod">
          <ac:chgData name="Vibhanshu Kaushik" userId="f867a5934cc85086" providerId="LiveId" clId="{BBAB1E6A-21D5-418B-BC80-471119F86179}" dt="2023-03-18T20:31:38.847" v="1228" actId="1076"/>
          <ac:spMkLst>
            <pc:docMk/>
            <pc:sldMk cId="1747381191" sldId="272"/>
            <ac:spMk id="14" creationId="{63760FC5-E4D7-4E54-B3EF-B10E7ECA7F0E}"/>
          </ac:spMkLst>
        </pc:spChg>
        <pc:spChg chg="add mod">
          <ac:chgData name="Vibhanshu Kaushik" userId="f867a5934cc85086" providerId="LiveId" clId="{BBAB1E6A-21D5-418B-BC80-471119F86179}" dt="2023-03-18T20:31:36.406" v="1227" actId="1076"/>
          <ac:spMkLst>
            <pc:docMk/>
            <pc:sldMk cId="1747381191" sldId="272"/>
            <ac:spMk id="15" creationId="{C1A5DAA0-D735-5E41-2A86-E3F0A68397EF}"/>
          </ac:spMkLst>
        </pc:spChg>
        <pc:spChg chg="add mod">
          <ac:chgData name="Vibhanshu Kaushik" userId="f867a5934cc85086" providerId="LiveId" clId="{BBAB1E6A-21D5-418B-BC80-471119F86179}" dt="2023-03-18T20:31:22.379" v="1222" actId="1076"/>
          <ac:spMkLst>
            <pc:docMk/>
            <pc:sldMk cId="1747381191" sldId="272"/>
            <ac:spMk id="16" creationId="{45FE2F40-11C2-7DBF-F379-BCE5CF218C8C}"/>
          </ac:spMkLst>
        </pc:spChg>
        <pc:spChg chg="add mod">
          <ac:chgData name="Vibhanshu Kaushik" userId="f867a5934cc85086" providerId="LiveId" clId="{BBAB1E6A-21D5-418B-BC80-471119F86179}" dt="2023-03-17T04:53:40.529" v="1144" actId="1076"/>
          <ac:spMkLst>
            <pc:docMk/>
            <pc:sldMk cId="1747381191" sldId="272"/>
            <ac:spMk id="20" creationId="{ECBEAD6D-5AE1-A63B-8FFC-79AE2A54AC40}"/>
          </ac:spMkLst>
        </pc:spChg>
        <pc:spChg chg="add mod">
          <ac:chgData name="Vibhanshu Kaushik" userId="f867a5934cc85086" providerId="LiveId" clId="{BBAB1E6A-21D5-418B-BC80-471119F86179}" dt="2023-03-17T04:53:56.291" v="1146" actId="1076"/>
          <ac:spMkLst>
            <pc:docMk/>
            <pc:sldMk cId="1747381191" sldId="272"/>
            <ac:spMk id="21" creationId="{6E271820-97E1-D972-9125-8E4330A16B75}"/>
          </ac:spMkLst>
        </pc:spChg>
        <pc:spChg chg="add mod">
          <ac:chgData name="Vibhanshu Kaushik" userId="f867a5934cc85086" providerId="LiveId" clId="{BBAB1E6A-21D5-418B-BC80-471119F86179}" dt="2023-03-18T20:50:56.146" v="1386" actId="1076"/>
          <ac:spMkLst>
            <pc:docMk/>
            <pc:sldMk cId="1747381191" sldId="272"/>
            <ac:spMk id="24" creationId="{0796D7B3-95BE-97E4-5E1B-3295D716F5AE}"/>
          </ac:spMkLst>
        </pc:spChg>
        <pc:spChg chg="add mod">
          <ac:chgData name="Vibhanshu Kaushik" userId="f867a5934cc85086" providerId="LiveId" clId="{BBAB1E6A-21D5-418B-BC80-471119F86179}" dt="2023-03-18T21:35:58.462" v="1751" actId="14100"/>
          <ac:spMkLst>
            <pc:docMk/>
            <pc:sldMk cId="1747381191" sldId="272"/>
            <ac:spMk id="25" creationId="{7D02A7A1-1F87-5646-6A79-1338A4614AA7}"/>
          </ac:spMkLst>
        </pc:spChg>
        <pc:spChg chg="add mod">
          <ac:chgData name="Vibhanshu Kaushik" userId="f867a5934cc85086" providerId="LiveId" clId="{BBAB1E6A-21D5-418B-BC80-471119F86179}" dt="2023-03-18T20:50:56.146" v="1386" actId="1076"/>
          <ac:spMkLst>
            <pc:docMk/>
            <pc:sldMk cId="1747381191" sldId="272"/>
            <ac:spMk id="26" creationId="{4F3A208D-F748-F169-39CA-11923A56E372}"/>
          </ac:spMkLst>
        </pc:spChg>
        <pc:spChg chg="add mod">
          <ac:chgData name="Vibhanshu Kaushik" userId="f867a5934cc85086" providerId="LiveId" clId="{BBAB1E6A-21D5-418B-BC80-471119F86179}" dt="2023-03-18T20:50:56.146" v="1386" actId="1076"/>
          <ac:spMkLst>
            <pc:docMk/>
            <pc:sldMk cId="1747381191" sldId="272"/>
            <ac:spMk id="27" creationId="{2F6BA0B3-0D85-8B60-8221-C59F111D14D3}"/>
          </ac:spMkLst>
        </pc:spChg>
        <pc:spChg chg="add mod">
          <ac:chgData name="Vibhanshu Kaushik" userId="f867a5934cc85086" providerId="LiveId" clId="{BBAB1E6A-21D5-418B-BC80-471119F86179}" dt="2023-03-20T17:31:41.567" v="1783" actId="14100"/>
          <ac:spMkLst>
            <pc:docMk/>
            <pc:sldMk cId="1747381191" sldId="272"/>
            <ac:spMk id="29" creationId="{CE7A7728-B8E7-1727-079D-2693CA248FA1}"/>
          </ac:spMkLst>
        </pc:spChg>
        <pc:spChg chg="add mod">
          <ac:chgData name="Vibhanshu Kaushik" userId="f867a5934cc85086" providerId="LiveId" clId="{BBAB1E6A-21D5-418B-BC80-471119F86179}" dt="2023-03-18T20:51:38.529" v="1391" actId="1076"/>
          <ac:spMkLst>
            <pc:docMk/>
            <pc:sldMk cId="1747381191" sldId="272"/>
            <ac:spMk id="30" creationId="{5387FA56-A0C0-AEC5-4C46-9C43351F4A03}"/>
          </ac:spMkLst>
        </pc:spChg>
        <pc:spChg chg="add mod">
          <ac:chgData name="Vibhanshu Kaushik" userId="f867a5934cc85086" providerId="LiveId" clId="{BBAB1E6A-21D5-418B-BC80-471119F86179}" dt="2023-03-18T20:51:38.529" v="1391" actId="1076"/>
          <ac:spMkLst>
            <pc:docMk/>
            <pc:sldMk cId="1747381191" sldId="272"/>
            <ac:spMk id="31" creationId="{32FA2C18-3C38-F4CD-2B21-E968A0DAEE2E}"/>
          </ac:spMkLst>
        </pc:spChg>
        <pc:spChg chg="add mod">
          <ac:chgData name="Vibhanshu Kaushik" userId="f867a5934cc85086" providerId="LiveId" clId="{BBAB1E6A-21D5-418B-BC80-471119F86179}" dt="2023-03-18T20:53:04.157" v="1404" actId="14100"/>
          <ac:spMkLst>
            <pc:docMk/>
            <pc:sldMk cId="1747381191" sldId="272"/>
            <ac:spMk id="33" creationId="{7EE6AE28-A76B-09B6-60E2-BFDCCA075674}"/>
          </ac:spMkLst>
        </pc:spChg>
        <pc:spChg chg="add mod">
          <ac:chgData name="Vibhanshu Kaushik" userId="f867a5934cc85086" providerId="LiveId" clId="{BBAB1E6A-21D5-418B-BC80-471119F86179}" dt="2023-03-18T20:52:48.162" v="1402" actId="1076"/>
          <ac:spMkLst>
            <pc:docMk/>
            <pc:sldMk cId="1747381191" sldId="272"/>
            <ac:spMk id="34" creationId="{83690E99-4B2A-FE33-6564-918B452F0882}"/>
          </ac:spMkLst>
        </pc:spChg>
        <pc:spChg chg="add mod">
          <ac:chgData name="Vibhanshu Kaushik" userId="f867a5934cc85086" providerId="LiveId" clId="{BBAB1E6A-21D5-418B-BC80-471119F86179}" dt="2023-03-18T20:52:53.133" v="1403" actId="1076"/>
          <ac:spMkLst>
            <pc:docMk/>
            <pc:sldMk cId="1747381191" sldId="272"/>
            <ac:spMk id="35" creationId="{A6029091-EE42-93D0-EF1C-81CBB35A912F}"/>
          </ac:spMkLst>
        </pc:spChg>
        <pc:picChg chg="add mod ord">
          <ac:chgData name="Vibhanshu Kaushik" userId="f867a5934cc85086" providerId="LiveId" clId="{BBAB1E6A-21D5-418B-BC80-471119F86179}" dt="2023-03-17T04:47:08.544" v="1117" actId="170"/>
          <ac:picMkLst>
            <pc:docMk/>
            <pc:sldMk cId="1747381191" sldId="272"/>
            <ac:picMk id="3" creationId="{1E04EECC-145C-F91D-96C6-DA87FCA7E7B3}"/>
          </ac:picMkLst>
        </pc:picChg>
        <pc:picChg chg="add mod">
          <ac:chgData name="Vibhanshu Kaushik" userId="f867a5934cc85086" providerId="LiveId" clId="{BBAB1E6A-21D5-418B-BC80-471119F86179}" dt="2023-03-17T04:46:40.221" v="1115" actId="1076"/>
          <ac:picMkLst>
            <pc:docMk/>
            <pc:sldMk cId="1747381191" sldId="272"/>
            <ac:picMk id="5" creationId="{1CFD0CBD-99FC-3D82-BBF9-AEF576F8F1B7}"/>
          </ac:picMkLst>
        </pc:picChg>
        <pc:picChg chg="add mod">
          <ac:chgData name="Vibhanshu Kaushik" userId="f867a5934cc85086" providerId="LiveId" clId="{BBAB1E6A-21D5-418B-BC80-471119F86179}" dt="2023-03-18T20:32:49.355" v="1236" actId="1076"/>
          <ac:picMkLst>
            <pc:docMk/>
            <pc:sldMk cId="1747381191" sldId="272"/>
            <ac:picMk id="10" creationId="{B612D4EE-A58E-C1EB-E89E-DE5AFC80C48F}"/>
          </ac:picMkLst>
        </pc:picChg>
        <pc:picChg chg="add mod">
          <ac:chgData name="Vibhanshu Kaushik" userId="f867a5934cc85086" providerId="LiveId" clId="{BBAB1E6A-21D5-418B-BC80-471119F86179}" dt="2023-03-18T20:32:46.624" v="1235" actId="1076"/>
          <ac:picMkLst>
            <pc:docMk/>
            <pc:sldMk cId="1747381191" sldId="272"/>
            <ac:picMk id="11" creationId="{59FCDF7B-8CA9-FB19-1ABD-073BB388F82E}"/>
          </ac:picMkLst>
        </pc:picChg>
        <pc:picChg chg="add mod">
          <ac:chgData name="Vibhanshu Kaushik" userId="f867a5934cc85086" providerId="LiveId" clId="{BBAB1E6A-21D5-418B-BC80-471119F86179}" dt="2023-03-18T20:32:42.786" v="1234" actId="1076"/>
          <ac:picMkLst>
            <pc:docMk/>
            <pc:sldMk cId="1747381191" sldId="272"/>
            <ac:picMk id="12" creationId="{F8A7FF99-897F-7A55-1C39-62DD9B1B321E}"/>
          </ac:picMkLst>
        </pc:picChg>
        <pc:picChg chg="add mod">
          <ac:chgData name="Vibhanshu Kaushik" userId="f867a5934cc85086" providerId="LiveId" clId="{BBAB1E6A-21D5-418B-BC80-471119F86179}" dt="2023-03-18T20:31:46.833" v="1230" actId="1076"/>
          <ac:picMkLst>
            <pc:docMk/>
            <pc:sldMk cId="1747381191" sldId="272"/>
            <ac:picMk id="17" creationId="{7FEA4B87-8F55-379A-5A23-76A76CFA4650}"/>
          </ac:picMkLst>
        </pc:picChg>
        <pc:picChg chg="add mod">
          <ac:chgData name="Vibhanshu Kaushik" userId="f867a5934cc85086" providerId="LiveId" clId="{BBAB1E6A-21D5-418B-BC80-471119F86179}" dt="2023-03-18T20:31:43.703" v="1229" actId="1076"/>
          <ac:picMkLst>
            <pc:docMk/>
            <pc:sldMk cId="1747381191" sldId="272"/>
            <ac:picMk id="18" creationId="{60F331AB-E633-F740-838A-69710B6DAF88}"/>
          </ac:picMkLst>
        </pc:picChg>
        <pc:picChg chg="add mod">
          <ac:chgData name="Vibhanshu Kaushik" userId="f867a5934cc85086" providerId="LiveId" clId="{BBAB1E6A-21D5-418B-BC80-471119F86179}" dt="2023-03-18T20:31:25.411" v="1223" actId="1076"/>
          <ac:picMkLst>
            <pc:docMk/>
            <pc:sldMk cId="1747381191" sldId="272"/>
            <ac:picMk id="19" creationId="{D9F11414-8DE7-6E82-8A94-61921E0FFF93}"/>
          </ac:picMkLst>
        </pc:picChg>
        <pc:picChg chg="add mod">
          <ac:chgData name="Vibhanshu Kaushik" userId="f867a5934cc85086" providerId="LiveId" clId="{BBAB1E6A-21D5-418B-BC80-471119F86179}" dt="2023-03-18T20:50:56.146" v="1386" actId="1076"/>
          <ac:picMkLst>
            <pc:docMk/>
            <pc:sldMk cId="1747381191" sldId="272"/>
            <ac:picMk id="28" creationId="{064DC743-CF84-05B6-F4FA-56A1606A1770}"/>
          </ac:picMkLst>
        </pc:picChg>
        <pc:picChg chg="add mod">
          <ac:chgData name="Vibhanshu Kaushik" userId="f867a5934cc85086" providerId="LiveId" clId="{BBAB1E6A-21D5-418B-BC80-471119F86179}" dt="2023-03-18T20:51:38.529" v="1391" actId="1076"/>
          <ac:picMkLst>
            <pc:docMk/>
            <pc:sldMk cId="1747381191" sldId="272"/>
            <ac:picMk id="32" creationId="{61CDC160-2A79-FA0F-AADD-754642FD54CE}"/>
          </ac:picMkLst>
        </pc:picChg>
        <pc:picChg chg="add mod">
          <ac:chgData name="Vibhanshu Kaushik" userId="f867a5934cc85086" providerId="LiveId" clId="{BBAB1E6A-21D5-418B-BC80-471119F86179}" dt="2023-03-18T20:52:30.538" v="1399" actId="1076"/>
          <ac:picMkLst>
            <pc:docMk/>
            <pc:sldMk cId="1747381191" sldId="272"/>
            <ac:picMk id="36" creationId="{8829BED3-5AE0-CEC7-7A3E-FA5F7DAA4662}"/>
          </ac:picMkLst>
        </pc:picChg>
        <pc:cxnChg chg="add mod">
          <ac:chgData name="Vibhanshu Kaushik" userId="f867a5934cc85086" providerId="LiveId" clId="{BBAB1E6A-21D5-418B-BC80-471119F86179}" dt="2023-03-18T20:33:14.689" v="1240" actId="1076"/>
          <ac:cxnSpMkLst>
            <pc:docMk/>
            <pc:sldMk cId="1747381191" sldId="272"/>
            <ac:cxnSpMk id="22" creationId="{3064ECA2-3F6A-D8A0-8B7F-2C3E521DA1F5}"/>
          </ac:cxnSpMkLst>
        </pc:cxnChg>
        <pc:cxnChg chg="add mod">
          <ac:chgData name="Vibhanshu Kaushik" userId="f867a5934cc85086" providerId="LiveId" clId="{BBAB1E6A-21D5-418B-BC80-471119F86179}" dt="2023-03-18T20:33:06.782" v="1239" actId="1076"/>
          <ac:cxnSpMkLst>
            <pc:docMk/>
            <pc:sldMk cId="1747381191" sldId="272"/>
            <ac:cxnSpMk id="23" creationId="{C6F95D6E-03ED-4AF4-2C94-69D2B5AFDDCD}"/>
          </ac:cxnSpMkLst>
        </pc:cxnChg>
      </pc:sldChg>
    </pc:docChg>
  </pc:docChgLst>
  <pc:docChgLst>
    <pc:chgData name="Vibhanshu Kaushik" userId="f867a5934cc85086" providerId="LiveId" clId="{7CFEEC8D-CC23-416C-8A93-FCA02DB196FA}"/>
    <pc:docChg chg="undo redo custSel addSld delSld modSld sldOrd">
      <pc:chgData name="Vibhanshu Kaushik" userId="f867a5934cc85086" providerId="LiveId" clId="{7CFEEC8D-CC23-416C-8A93-FCA02DB196FA}" dt="2022-10-13T05:38:31.526" v="17886" actId="478"/>
      <pc:docMkLst>
        <pc:docMk/>
      </pc:docMkLst>
      <pc:sldChg chg="addSp modSp mod">
        <pc:chgData name="Vibhanshu Kaushik" userId="f867a5934cc85086" providerId="LiveId" clId="{7CFEEC8D-CC23-416C-8A93-FCA02DB196FA}" dt="2022-09-24T03:22:20.162" v="15953" actId="1076"/>
        <pc:sldMkLst>
          <pc:docMk/>
          <pc:sldMk cId="3949874737" sldId="256"/>
        </pc:sldMkLst>
        <pc:spChg chg="mod">
          <ac:chgData name="Vibhanshu Kaushik" userId="f867a5934cc85086" providerId="LiveId" clId="{7CFEEC8D-CC23-416C-8A93-FCA02DB196FA}" dt="2022-09-23T14:12:03.803" v="15061" actId="1076"/>
          <ac:spMkLst>
            <pc:docMk/>
            <pc:sldMk cId="3949874737" sldId="256"/>
            <ac:spMk id="2" creationId="{2C37A54A-98F9-F544-CFCC-C19DB1959521}"/>
          </ac:spMkLst>
        </pc:spChg>
        <pc:spChg chg="add mod">
          <ac:chgData name="Vibhanshu Kaushik" userId="f867a5934cc85086" providerId="LiveId" clId="{7CFEEC8D-CC23-416C-8A93-FCA02DB196FA}" dt="2022-09-23T14:12:10.624" v="15062" actId="1076"/>
          <ac:spMkLst>
            <pc:docMk/>
            <pc:sldMk cId="3949874737" sldId="256"/>
            <ac:spMk id="3" creationId="{734502E1-E8A3-8AB6-C325-C729CD4AFB18}"/>
          </ac:spMkLst>
        </pc:spChg>
        <pc:spChg chg="mod">
          <ac:chgData name="Vibhanshu Kaushik" userId="f867a5934cc85086" providerId="LiveId" clId="{7CFEEC8D-CC23-416C-8A93-FCA02DB196FA}" dt="2022-09-24T03:22:20.162" v="15953" actId="1076"/>
          <ac:spMkLst>
            <pc:docMk/>
            <pc:sldMk cId="3949874737" sldId="256"/>
            <ac:spMk id="7" creationId="{AD9372F9-894E-1379-7EF5-7D456E1283F7}"/>
          </ac:spMkLst>
        </pc:spChg>
      </pc:sldChg>
      <pc:sldChg chg="addSp delSp modSp mod ord setBg">
        <pc:chgData name="Vibhanshu Kaushik" userId="f867a5934cc85086" providerId="LiveId" clId="{7CFEEC8D-CC23-416C-8A93-FCA02DB196FA}" dt="2022-10-13T05:38:31.526" v="17886" actId="478"/>
        <pc:sldMkLst>
          <pc:docMk/>
          <pc:sldMk cId="1348560324" sldId="257"/>
        </pc:sldMkLst>
        <pc:spChg chg="add mod">
          <ac:chgData name="Vibhanshu Kaushik" userId="f867a5934cc85086" providerId="LiveId" clId="{7CFEEC8D-CC23-416C-8A93-FCA02DB196FA}" dt="2022-10-10T11:17:45.232" v="17648" actId="1076"/>
          <ac:spMkLst>
            <pc:docMk/>
            <pc:sldMk cId="1348560324" sldId="257"/>
            <ac:spMk id="2" creationId="{1D794879-2917-0443-25E5-B3DCA72DA472}"/>
          </ac:spMkLst>
        </pc:spChg>
        <pc:spChg chg="add del mod modVis">
          <ac:chgData name="Vibhanshu Kaushik" userId="f867a5934cc85086" providerId="LiveId" clId="{7CFEEC8D-CC23-416C-8A93-FCA02DB196FA}" dt="2022-10-10T11:15:48.140" v="17559" actId="21"/>
          <ac:spMkLst>
            <pc:docMk/>
            <pc:sldMk cId="1348560324" sldId="257"/>
            <ac:spMk id="3" creationId="{3F154C6A-47B4-025A-C7E9-66A445FAEC48}"/>
          </ac:spMkLst>
        </pc:spChg>
        <pc:spChg chg="del mod">
          <ac:chgData name="Vibhanshu Kaushik" userId="f867a5934cc85086" providerId="LiveId" clId="{7CFEEC8D-CC23-416C-8A93-FCA02DB196FA}" dt="2022-09-13T17:22:42.735" v="4" actId="478"/>
          <ac:spMkLst>
            <pc:docMk/>
            <pc:sldMk cId="1348560324" sldId="257"/>
            <ac:spMk id="7" creationId="{C1F100AE-3ECC-08B7-1101-8C5BB4B6CDBD}"/>
          </ac:spMkLst>
        </pc:spChg>
        <pc:graphicFrameChg chg="add mod">
          <ac:chgData name="Vibhanshu Kaushik" userId="f867a5934cc85086" providerId="LiveId" clId="{7CFEEC8D-CC23-416C-8A93-FCA02DB196FA}" dt="2022-10-13T05:38:31.526" v="17886" actId="478"/>
          <ac:graphicFrameMkLst>
            <pc:docMk/>
            <pc:sldMk cId="1348560324" sldId="257"/>
            <ac:graphicFrameMk id="3" creationId="{1151BD8E-F4C8-7A0A-FF16-9073EE8D776E}"/>
          </ac:graphicFrameMkLst>
        </pc:graphicFrameChg>
        <pc:graphicFrameChg chg="add mod">
          <ac:chgData name="Vibhanshu Kaushik" userId="f867a5934cc85086" providerId="LiveId" clId="{7CFEEC8D-CC23-416C-8A93-FCA02DB196FA}" dt="2022-10-13T05:34:27.222" v="17879" actId="14100"/>
          <ac:graphicFrameMkLst>
            <pc:docMk/>
            <pc:sldMk cId="1348560324" sldId="257"/>
            <ac:graphicFrameMk id="4" creationId="{DA73FA57-7546-BDAE-40AA-96A46E9262A3}"/>
          </ac:graphicFrameMkLst>
        </pc:graphicFrameChg>
        <pc:picChg chg="add mod ord">
          <ac:chgData name="Vibhanshu Kaushik" userId="f867a5934cc85086" providerId="LiveId" clId="{7CFEEC8D-CC23-416C-8A93-FCA02DB196FA}" dt="2022-09-20T18:18:10.145" v="11323" actId="14100"/>
          <ac:picMkLst>
            <pc:docMk/>
            <pc:sldMk cId="1348560324" sldId="257"/>
            <ac:picMk id="5" creationId="{5B3F6BBC-9F98-6525-C8DA-9FCFA5E6793D}"/>
          </ac:picMkLst>
        </pc:picChg>
        <pc:picChg chg="add del mod modCrop">
          <ac:chgData name="Vibhanshu Kaushik" userId="f867a5934cc85086" providerId="LiveId" clId="{7CFEEC8D-CC23-416C-8A93-FCA02DB196FA}" dt="2022-10-13T05:33:14.598" v="17864" actId="21"/>
          <ac:picMkLst>
            <pc:docMk/>
            <pc:sldMk cId="1348560324" sldId="257"/>
            <ac:picMk id="6" creationId="{7FF4AEF5-FC69-2375-848A-2EDDBD981860}"/>
          </ac:picMkLst>
        </pc:picChg>
        <pc:picChg chg="add mod ord">
          <ac:chgData name="Vibhanshu Kaushik" userId="f867a5934cc85086" providerId="LiveId" clId="{7CFEEC8D-CC23-416C-8A93-FCA02DB196FA}" dt="2022-09-20T12:34:46.289" v="10989" actId="14100"/>
          <ac:picMkLst>
            <pc:docMk/>
            <pc:sldMk cId="1348560324" sldId="257"/>
            <ac:picMk id="7" creationId="{445A6969-63B4-EDEA-C5CE-CFD33C4F1282}"/>
          </ac:picMkLst>
        </pc:picChg>
        <pc:picChg chg="add del">
          <ac:chgData name="Vibhanshu Kaushik" userId="f867a5934cc85086" providerId="LiveId" clId="{7CFEEC8D-CC23-416C-8A93-FCA02DB196FA}" dt="2022-09-20T18:22:36.989" v="11376"/>
          <ac:picMkLst>
            <pc:docMk/>
            <pc:sldMk cId="1348560324" sldId="257"/>
            <ac:picMk id="1026" creationId="{B850ACD1-39F0-94FD-068A-2C6A6C4DDADA}"/>
          </ac:picMkLst>
        </pc:picChg>
        <pc:picChg chg="add del mod">
          <ac:chgData name="Vibhanshu Kaushik" userId="f867a5934cc85086" providerId="LiveId" clId="{7CFEEC8D-CC23-416C-8A93-FCA02DB196FA}" dt="2022-10-13T05:33:26.338" v="17867" actId="21"/>
          <ac:picMkLst>
            <pc:docMk/>
            <pc:sldMk cId="1348560324" sldId="257"/>
            <ac:picMk id="1028" creationId="{8F310781-CAEE-720E-F559-4F5F40E0B862}"/>
          </ac:picMkLst>
        </pc:picChg>
      </pc:sldChg>
      <pc:sldChg chg="addSp delSp modSp mod setBg">
        <pc:chgData name="Vibhanshu Kaushik" userId="f867a5934cc85086" providerId="LiveId" clId="{7CFEEC8D-CC23-416C-8A93-FCA02DB196FA}" dt="2022-10-08T14:31:24.680" v="17322" actId="11530"/>
        <pc:sldMkLst>
          <pc:docMk/>
          <pc:sldMk cId="1707321166" sldId="258"/>
        </pc:sldMkLst>
        <pc:spChg chg="add mod">
          <ac:chgData name="Vibhanshu Kaushik" userId="f867a5934cc85086" providerId="LiveId" clId="{7CFEEC8D-CC23-416C-8A93-FCA02DB196FA}" dt="2022-09-24T08:28:08.520" v="16503" actId="1076"/>
          <ac:spMkLst>
            <pc:docMk/>
            <pc:sldMk cId="1707321166" sldId="258"/>
            <ac:spMk id="2" creationId="{3CB0223F-4D08-9F62-2FBE-54AA9229284C}"/>
          </ac:spMkLst>
        </pc:spChg>
        <pc:spChg chg="add del mod">
          <ac:chgData name="Vibhanshu Kaushik" userId="f867a5934cc85086" providerId="LiveId" clId="{7CFEEC8D-CC23-416C-8A93-FCA02DB196FA}" dt="2022-09-23T13:27:23.356" v="14976" actId="478"/>
          <ac:spMkLst>
            <pc:docMk/>
            <pc:sldMk cId="1707321166" sldId="258"/>
            <ac:spMk id="3" creationId="{1D2A2D47-6094-60DD-C417-7E296673FA0A}"/>
          </ac:spMkLst>
        </pc:spChg>
        <pc:spChg chg="add mod">
          <ac:chgData name="Vibhanshu Kaushik" userId="f867a5934cc85086" providerId="LiveId" clId="{7CFEEC8D-CC23-416C-8A93-FCA02DB196FA}" dt="2022-09-24T08:44:04.108" v="16801" actId="14861"/>
          <ac:spMkLst>
            <pc:docMk/>
            <pc:sldMk cId="1707321166" sldId="258"/>
            <ac:spMk id="12" creationId="{334EE895-5FB5-E853-BD3A-A802E260804C}"/>
          </ac:spMkLst>
        </pc:spChg>
        <pc:spChg chg="add mod">
          <ac:chgData name="Vibhanshu Kaushik" userId="f867a5934cc85086" providerId="LiveId" clId="{7CFEEC8D-CC23-416C-8A93-FCA02DB196FA}" dt="2022-09-24T08:24:06.938" v="16418" actId="1076"/>
          <ac:spMkLst>
            <pc:docMk/>
            <pc:sldMk cId="1707321166" sldId="258"/>
            <ac:spMk id="13" creationId="{2991906E-1F6A-923C-91C1-CDA22E5E534F}"/>
          </ac:spMkLst>
        </pc:spChg>
        <pc:spChg chg="add del">
          <ac:chgData name="Vibhanshu Kaushik" userId="f867a5934cc85086" providerId="LiveId" clId="{7CFEEC8D-CC23-416C-8A93-FCA02DB196FA}" dt="2022-09-24T08:24:32.308" v="16420" actId="478"/>
          <ac:spMkLst>
            <pc:docMk/>
            <pc:sldMk cId="1707321166" sldId="258"/>
            <ac:spMk id="14" creationId="{B120A014-6685-F9FC-E1F8-D63B12A4484C}"/>
          </ac:spMkLst>
        </pc:spChg>
        <pc:spChg chg="add mod">
          <ac:chgData name="Vibhanshu Kaushik" userId="f867a5934cc85086" providerId="LiveId" clId="{7CFEEC8D-CC23-416C-8A93-FCA02DB196FA}" dt="2022-09-24T08:44:11.207" v="16802" actId="14861"/>
          <ac:spMkLst>
            <pc:docMk/>
            <pc:sldMk cId="1707321166" sldId="258"/>
            <ac:spMk id="15" creationId="{FD610D79-E8C5-8440-427A-AD47F6585BC6}"/>
          </ac:spMkLst>
        </pc:spChg>
        <pc:spChg chg="add mod">
          <ac:chgData name="Vibhanshu Kaushik" userId="f867a5934cc85086" providerId="LiveId" clId="{7CFEEC8D-CC23-416C-8A93-FCA02DB196FA}" dt="2022-09-24T08:25:33.315" v="16449" actId="1076"/>
          <ac:spMkLst>
            <pc:docMk/>
            <pc:sldMk cId="1707321166" sldId="258"/>
            <ac:spMk id="16" creationId="{E9C37F6F-F10A-3FC7-1721-F402C47543E9}"/>
          </ac:spMkLst>
        </pc:spChg>
        <pc:spChg chg="add mod">
          <ac:chgData name="Vibhanshu Kaushik" userId="f867a5934cc85086" providerId="LiveId" clId="{7CFEEC8D-CC23-416C-8A93-FCA02DB196FA}" dt="2022-09-24T08:43:55.346" v="16800" actId="14861"/>
          <ac:spMkLst>
            <pc:docMk/>
            <pc:sldMk cId="1707321166" sldId="258"/>
            <ac:spMk id="21" creationId="{3CA50846-F74B-97B5-F246-E26DCDBD91D3}"/>
          </ac:spMkLst>
        </pc:spChg>
        <pc:spChg chg="add mod">
          <ac:chgData name="Vibhanshu Kaushik" userId="f867a5934cc85086" providerId="LiveId" clId="{7CFEEC8D-CC23-416C-8A93-FCA02DB196FA}" dt="2022-09-24T08:27:37.954" v="16501" actId="1076"/>
          <ac:spMkLst>
            <pc:docMk/>
            <pc:sldMk cId="1707321166" sldId="258"/>
            <ac:spMk id="22" creationId="{6FB4C50D-82D5-6261-AC43-1F7D224EB494}"/>
          </ac:spMkLst>
        </pc:spChg>
        <pc:spChg chg="add mod">
          <ac:chgData name="Vibhanshu Kaushik" userId="f867a5934cc85086" providerId="LiveId" clId="{7CFEEC8D-CC23-416C-8A93-FCA02DB196FA}" dt="2022-10-08T14:31:24.680" v="17322" actId="11530"/>
          <ac:spMkLst>
            <pc:docMk/>
            <pc:sldMk cId="1707321166" sldId="258"/>
            <ac:spMk id="25" creationId="{9E2751C6-4323-DA0A-B378-7C6779A879EB}"/>
          </ac:spMkLst>
        </pc:spChg>
        <pc:spChg chg="add del mod">
          <ac:chgData name="Vibhanshu Kaushik" userId="f867a5934cc85086" providerId="LiveId" clId="{7CFEEC8D-CC23-416C-8A93-FCA02DB196FA}" dt="2022-09-24T08:36:08.586" v="16744" actId="478"/>
          <ac:spMkLst>
            <pc:docMk/>
            <pc:sldMk cId="1707321166" sldId="258"/>
            <ac:spMk id="26" creationId="{733A78D5-7D90-C3BD-0305-8C93F157C744}"/>
          </ac:spMkLst>
        </pc:spChg>
        <pc:spChg chg="add mod">
          <ac:chgData name="Vibhanshu Kaushik" userId="f867a5934cc85086" providerId="LiveId" clId="{7CFEEC8D-CC23-416C-8A93-FCA02DB196FA}" dt="2022-09-24T08:44:16.978" v="16803" actId="14861"/>
          <ac:spMkLst>
            <pc:docMk/>
            <pc:sldMk cId="1707321166" sldId="258"/>
            <ac:spMk id="35" creationId="{D823B466-95B2-896E-C771-7CEB1E52F9E7}"/>
          </ac:spMkLst>
        </pc:spChg>
        <pc:spChg chg="add mod">
          <ac:chgData name="Vibhanshu Kaushik" userId="f867a5934cc85086" providerId="LiveId" clId="{7CFEEC8D-CC23-416C-8A93-FCA02DB196FA}" dt="2022-09-24T08:43:01.287" v="16795" actId="1076"/>
          <ac:spMkLst>
            <pc:docMk/>
            <pc:sldMk cId="1707321166" sldId="258"/>
            <ac:spMk id="36" creationId="{20CB9764-F448-B341-0A68-F01510CABAA1}"/>
          </ac:spMkLst>
        </pc:spChg>
        <pc:picChg chg="del">
          <ac:chgData name="Vibhanshu Kaushik" userId="f867a5934cc85086" providerId="LiveId" clId="{7CFEEC8D-CC23-416C-8A93-FCA02DB196FA}" dt="2022-09-14T20:06:16.726" v="1397" actId="21"/>
          <ac:picMkLst>
            <pc:docMk/>
            <pc:sldMk cId="1707321166" sldId="258"/>
            <ac:picMk id="3" creationId="{405DF730-14AB-9C49-3CD0-D88058CDC0DE}"/>
          </ac:picMkLst>
        </pc:picChg>
        <pc:picChg chg="add del mod">
          <ac:chgData name="Vibhanshu Kaushik" userId="f867a5934cc85086" providerId="LiveId" clId="{7CFEEC8D-CC23-416C-8A93-FCA02DB196FA}" dt="2022-09-18T06:07:47.797" v="9292" actId="478"/>
          <ac:picMkLst>
            <pc:docMk/>
            <pc:sldMk cId="1707321166" sldId="258"/>
            <ac:picMk id="4" creationId="{786EC25D-77CD-9FBA-C346-00A27ED650EA}"/>
          </ac:picMkLst>
        </pc:picChg>
        <pc:picChg chg="add del mod">
          <ac:chgData name="Vibhanshu Kaushik" userId="f867a5934cc85086" providerId="LiveId" clId="{7CFEEC8D-CC23-416C-8A93-FCA02DB196FA}" dt="2022-09-24T08:08:34.785" v="16324" actId="478"/>
          <ac:picMkLst>
            <pc:docMk/>
            <pc:sldMk cId="1707321166" sldId="258"/>
            <ac:picMk id="4" creationId="{F53329F8-EF36-3524-B764-9C96B131E0F4}"/>
          </ac:picMkLst>
        </pc:picChg>
        <pc:picChg chg="add del mod">
          <ac:chgData name="Vibhanshu Kaushik" userId="f867a5934cc85086" providerId="LiveId" clId="{7CFEEC8D-CC23-416C-8A93-FCA02DB196FA}" dt="2022-09-24T08:22:38.443" v="16388" actId="14100"/>
          <ac:picMkLst>
            <pc:docMk/>
            <pc:sldMk cId="1707321166" sldId="258"/>
            <ac:picMk id="5" creationId="{E1436837-63B9-4347-830C-DE119844A78C}"/>
          </ac:picMkLst>
        </pc:picChg>
        <pc:picChg chg="add del mod ord">
          <ac:chgData name="Vibhanshu Kaushik" userId="f867a5934cc85086" providerId="LiveId" clId="{7CFEEC8D-CC23-416C-8A93-FCA02DB196FA}" dt="2022-09-23T13:27:25.507" v="14977" actId="478"/>
          <ac:picMkLst>
            <pc:docMk/>
            <pc:sldMk cId="1707321166" sldId="258"/>
            <ac:picMk id="6" creationId="{A4B17A3B-C1B3-BA84-71F1-EF9343E6D656}"/>
          </ac:picMkLst>
        </pc:picChg>
        <pc:picChg chg="add del mod">
          <ac:chgData name="Vibhanshu Kaushik" userId="f867a5934cc85086" providerId="LiveId" clId="{7CFEEC8D-CC23-416C-8A93-FCA02DB196FA}" dt="2022-09-18T06:08:01.141" v="9295" actId="478"/>
          <ac:picMkLst>
            <pc:docMk/>
            <pc:sldMk cId="1707321166" sldId="258"/>
            <ac:picMk id="7" creationId="{B7B08DD6-11B8-A744-CCF1-50C14775C6E7}"/>
          </ac:picMkLst>
        </pc:picChg>
        <pc:picChg chg="add del mod">
          <ac:chgData name="Vibhanshu Kaushik" userId="f867a5934cc85086" providerId="LiveId" clId="{7CFEEC8D-CC23-416C-8A93-FCA02DB196FA}" dt="2022-09-24T08:11:05.154" v="16340" actId="478"/>
          <ac:picMkLst>
            <pc:docMk/>
            <pc:sldMk cId="1707321166" sldId="258"/>
            <ac:picMk id="7" creationId="{E0994F0A-EC0E-8AC5-5B90-703B64601412}"/>
          </ac:picMkLst>
        </pc:picChg>
        <pc:picChg chg="add del mod">
          <ac:chgData name="Vibhanshu Kaushik" userId="f867a5934cc85086" providerId="LiveId" clId="{7CFEEC8D-CC23-416C-8A93-FCA02DB196FA}" dt="2022-09-24T08:30:46.606" v="16508" actId="478"/>
          <ac:picMkLst>
            <pc:docMk/>
            <pc:sldMk cId="1707321166" sldId="258"/>
            <ac:picMk id="24" creationId="{2C52CC15-188D-C162-B00A-5ED3718DCB11}"/>
          </ac:picMkLst>
        </pc:picChg>
        <pc:picChg chg="add del mod ord">
          <ac:chgData name="Vibhanshu Kaushik" userId="f867a5934cc85086" providerId="LiveId" clId="{7CFEEC8D-CC23-416C-8A93-FCA02DB196FA}" dt="2022-09-24T08:39:18.740" v="16758" actId="478"/>
          <ac:picMkLst>
            <pc:docMk/>
            <pc:sldMk cId="1707321166" sldId="258"/>
            <ac:picMk id="28" creationId="{F5857B72-BB4A-28DC-4B09-438A2C2E73CB}"/>
          </ac:picMkLst>
        </pc:picChg>
        <pc:picChg chg="add mod ord">
          <ac:chgData name="Vibhanshu Kaushik" userId="f867a5934cc85086" providerId="LiveId" clId="{7CFEEC8D-CC23-416C-8A93-FCA02DB196FA}" dt="2022-09-24T08:40:04.622" v="16765" actId="167"/>
          <ac:picMkLst>
            <pc:docMk/>
            <pc:sldMk cId="1707321166" sldId="258"/>
            <ac:picMk id="32" creationId="{5D801890-4BD0-D346-B035-EC1E229A31EE}"/>
          </ac:picMkLst>
        </pc:picChg>
        <pc:picChg chg="add mod">
          <ac:chgData name="Vibhanshu Kaushik" userId="f867a5934cc85086" providerId="LiveId" clId="{7CFEEC8D-CC23-416C-8A93-FCA02DB196FA}" dt="2022-09-24T08:22:42.577" v="16389" actId="1076"/>
          <ac:picMkLst>
            <pc:docMk/>
            <pc:sldMk cId="1707321166" sldId="258"/>
            <ac:picMk id="1026" creationId="{70D3A0C3-8014-1095-C321-CDF1403AA8BF}"/>
          </ac:picMkLst>
        </pc:picChg>
        <pc:picChg chg="add del mod">
          <ac:chgData name="Vibhanshu Kaushik" userId="f867a5934cc85086" providerId="LiveId" clId="{7CFEEC8D-CC23-416C-8A93-FCA02DB196FA}" dt="2022-09-18T05:01:28.032" v="8749"/>
          <ac:picMkLst>
            <pc:docMk/>
            <pc:sldMk cId="1707321166" sldId="258"/>
            <ac:picMk id="1026" creationId="{D94579D0-6F49-8BD2-98D7-1D7AF4FD6AB1}"/>
          </ac:picMkLst>
        </pc:picChg>
        <pc:picChg chg="add mod">
          <ac:chgData name="Vibhanshu Kaushik" userId="f867a5934cc85086" providerId="LiveId" clId="{7CFEEC8D-CC23-416C-8A93-FCA02DB196FA}" dt="2022-09-24T08:22:54.190" v="16391" actId="1076"/>
          <ac:picMkLst>
            <pc:docMk/>
            <pc:sldMk cId="1707321166" sldId="258"/>
            <ac:picMk id="1028" creationId="{9BF53E8E-E320-6CBC-FA7A-100870C14FDA}"/>
          </ac:picMkLst>
        </pc:picChg>
        <pc:picChg chg="add mod">
          <ac:chgData name="Vibhanshu Kaushik" userId="f867a5934cc85086" providerId="LiveId" clId="{7CFEEC8D-CC23-416C-8A93-FCA02DB196FA}" dt="2022-09-24T08:23:04.065" v="16393" actId="1076"/>
          <ac:picMkLst>
            <pc:docMk/>
            <pc:sldMk cId="1707321166" sldId="258"/>
            <ac:picMk id="1030" creationId="{473D08FE-C123-38D5-0FBD-8D19A06EBFC4}"/>
          </ac:picMkLst>
        </pc:picChg>
        <pc:cxnChg chg="add mod">
          <ac:chgData name="Vibhanshu Kaushik" userId="f867a5934cc85086" providerId="LiveId" clId="{7CFEEC8D-CC23-416C-8A93-FCA02DB196FA}" dt="2022-09-24T08:22:47.210" v="16390" actId="1076"/>
          <ac:cxnSpMkLst>
            <pc:docMk/>
            <pc:sldMk cId="1707321166" sldId="258"/>
            <ac:cxnSpMk id="9" creationId="{FAD851EF-E422-FDDE-6942-18DD45360CFB}"/>
          </ac:cxnSpMkLst>
        </pc:cxnChg>
        <pc:cxnChg chg="add mod">
          <ac:chgData name="Vibhanshu Kaushik" userId="f867a5934cc85086" providerId="LiveId" clId="{7CFEEC8D-CC23-416C-8A93-FCA02DB196FA}" dt="2022-09-24T08:22:58.528" v="16392" actId="1076"/>
          <ac:cxnSpMkLst>
            <pc:docMk/>
            <pc:sldMk cId="1707321166" sldId="258"/>
            <ac:cxnSpMk id="11" creationId="{D05AD570-B176-9A95-ADC8-AC38EAC21050}"/>
          </ac:cxnSpMkLst>
        </pc:cxnChg>
        <pc:cxnChg chg="add mod">
          <ac:chgData name="Vibhanshu Kaushik" userId="f867a5934cc85086" providerId="LiveId" clId="{7CFEEC8D-CC23-416C-8A93-FCA02DB196FA}" dt="2022-09-24T08:37:17.041" v="16752" actId="14100"/>
          <ac:cxnSpMkLst>
            <pc:docMk/>
            <pc:sldMk cId="1707321166" sldId="258"/>
            <ac:cxnSpMk id="18" creationId="{87BF5E7B-2679-7968-A86A-7F69656C7944}"/>
          </ac:cxnSpMkLst>
        </pc:cxnChg>
        <pc:cxnChg chg="add del mod">
          <ac:chgData name="Vibhanshu Kaushik" userId="f867a5934cc85086" providerId="LiveId" clId="{7CFEEC8D-CC23-416C-8A93-FCA02DB196FA}" dt="2022-09-24T08:37:22.784" v="16753" actId="478"/>
          <ac:cxnSpMkLst>
            <pc:docMk/>
            <pc:sldMk cId="1707321166" sldId="258"/>
            <ac:cxnSpMk id="20" creationId="{5125672B-36C3-7BAF-A688-3EF2FA2B797C}"/>
          </ac:cxnSpMkLst>
        </pc:cxnChg>
        <pc:cxnChg chg="add mod">
          <ac:chgData name="Vibhanshu Kaushik" userId="f867a5934cc85086" providerId="LiveId" clId="{7CFEEC8D-CC23-416C-8A93-FCA02DB196FA}" dt="2022-09-24T08:40:51.284" v="16767" actId="17032"/>
          <ac:cxnSpMkLst>
            <pc:docMk/>
            <pc:sldMk cId="1707321166" sldId="258"/>
            <ac:cxnSpMk id="34" creationId="{3D889BA0-3DEB-0C39-906B-FBA4B1CE9089}"/>
          </ac:cxnSpMkLst>
        </pc:cxnChg>
      </pc:sldChg>
      <pc:sldChg chg="addSp delSp modSp new mod ord setBg">
        <pc:chgData name="Vibhanshu Kaushik" userId="f867a5934cc85086" providerId="LiveId" clId="{7CFEEC8D-CC23-416C-8A93-FCA02DB196FA}" dt="2022-10-06T14:58:58.806" v="17320" actId="1076"/>
        <pc:sldMkLst>
          <pc:docMk/>
          <pc:sldMk cId="994121444" sldId="259"/>
        </pc:sldMkLst>
        <pc:spChg chg="add mod ord">
          <ac:chgData name="Vibhanshu Kaushik" userId="f867a5934cc85086" providerId="LiveId" clId="{7CFEEC8D-CC23-416C-8A93-FCA02DB196FA}" dt="2022-09-16T16:35:28.624" v="4178" actId="114"/>
          <ac:spMkLst>
            <pc:docMk/>
            <pc:sldMk cId="994121444" sldId="259"/>
            <ac:spMk id="2" creationId="{D4FA48AD-665D-49B8-9443-5C015625D619}"/>
          </ac:spMkLst>
        </pc:spChg>
        <pc:spChg chg="add mod">
          <ac:chgData name="Vibhanshu Kaushik" userId="f867a5934cc85086" providerId="LiveId" clId="{7CFEEC8D-CC23-416C-8A93-FCA02DB196FA}" dt="2022-10-06T14:58:58.806" v="17320" actId="1076"/>
          <ac:spMkLst>
            <pc:docMk/>
            <pc:sldMk cId="994121444" sldId="259"/>
            <ac:spMk id="5" creationId="{A5A3981A-274B-1E7E-4FBE-1C2667AFD280}"/>
          </ac:spMkLst>
        </pc:spChg>
        <pc:picChg chg="add mod">
          <ac:chgData name="Vibhanshu Kaushik" userId="f867a5934cc85086" providerId="LiveId" clId="{7CFEEC8D-CC23-416C-8A93-FCA02DB196FA}" dt="2022-09-17T12:03:12.040" v="5812" actId="1076"/>
          <ac:picMkLst>
            <pc:docMk/>
            <pc:sldMk cId="994121444" sldId="259"/>
            <ac:picMk id="4" creationId="{C8DFA704-9A90-33A6-021C-4F24D66BFE17}"/>
          </ac:picMkLst>
        </pc:picChg>
        <pc:picChg chg="add del mod">
          <ac:chgData name="Vibhanshu Kaushik" userId="f867a5934cc85086" providerId="LiveId" clId="{7CFEEC8D-CC23-416C-8A93-FCA02DB196FA}" dt="2022-09-17T12:02:46.241" v="5810" actId="478"/>
          <ac:picMkLst>
            <pc:docMk/>
            <pc:sldMk cId="994121444" sldId="259"/>
            <ac:picMk id="6" creationId="{B3BF29DD-D4E1-B5AE-7A32-0EFAB4AED728}"/>
          </ac:picMkLst>
        </pc:picChg>
        <pc:picChg chg="add del mod ord">
          <ac:chgData name="Vibhanshu Kaushik" userId="f867a5934cc85086" providerId="LiveId" clId="{7CFEEC8D-CC23-416C-8A93-FCA02DB196FA}" dt="2022-09-17T07:31:30.084" v="4231" actId="478"/>
          <ac:picMkLst>
            <pc:docMk/>
            <pc:sldMk cId="994121444" sldId="259"/>
            <ac:picMk id="6" creationId="{C4A5ADCC-276B-47D6-07B7-06A35AFF901A}"/>
          </ac:picMkLst>
        </pc:picChg>
        <pc:picChg chg="add mod ord">
          <ac:chgData name="Vibhanshu Kaushik" userId="f867a5934cc85086" providerId="LiveId" clId="{7CFEEC8D-CC23-416C-8A93-FCA02DB196FA}" dt="2022-09-17T12:10:44.392" v="5828" actId="14100"/>
          <ac:picMkLst>
            <pc:docMk/>
            <pc:sldMk cId="994121444" sldId="259"/>
            <ac:picMk id="7" creationId="{290D3E5F-25E7-D4C8-A246-726E3E02E7FE}"/>
          </ac:picMkLst>
        </pc:picChg>
        <pc:picChg chg="add del mod ord">
          <ac:chgData name="Vibhanshu Kaushik" userId="f867a5934cc85086" providerId="LiveId" clId="{7CFEEC8D-CC23-416C-8A93-FCA02DB196FA}" dt="2022-09-17T07:31:32.584" v="4232" actId="478"/>
          <ac:picMkLst>
            <pc:docMk/>
            <pc:sldMk cId="994121444" sldId="259"/>
            <ac:picMk id="8" creationId="{F337A0FC-A6ED-DE20-7290-8A8C27AE708C}"/>
          </ac:picMkLst>
        </pc:picChg>
        <pc:picChg chg="add mod ord">
          <ac:chgData name="Vibhanshu Kaushik" userId="f867a5934cc85086" providerId="LiveId" clId="{7CFEEC8D-CC23-416C-8A93-FCA02DB196FA}" dt="2022-09-17T07:33:50.498" v="4251" actId="14100"/>
          <ac:picMkLst>
            <pc:docMk/>
            <pc:sldMk cId="994121444" sldId="259"/>
            <ac:picMk id="10" creationId="{241F6192-C47E-AE28-DF2F-20286325B509}"/>
          </ac:picMkLst>
        </pc:picChg>
      </pc:sldChg>
      <pc:sldChg chg="new del ord setBg">
        <pc:chgData name="Vibhanshu Kaushik" userId="f867a5934cc85086" providerId="LiveId" clId="{7CFEEC8D-CC23-416C-8A93-FCA02DB196FA}" dt="2022-09-14T19:59:44.355" v="1350" actId="47"/>
        <pc:sldMkLst>
          <pc:docMk/>
          <pc:sldMk cId="1406361415" sldId="259"/>
        </pc:sldMkLst>
      </pc:sldChg>
      <pc:sldChg chg="del">
        <pc:chgData name="Vibhanshu Kaushik" userId="f867a5934cc85086" providerId="LiveId" clId="{7CFEEC8D-CC23-416C-8A93-FCA02DB196FA}" dt="2022-09-13T17:20:37.885" v="0" actId="47"/>
        <pc:sldMkLst>
          <pc:docMk/>
          <pc:sldMk cId="2214169637" sldId="259"/>
        </pc:sldMkLst>
      </pc:sldChg>
      <pc:sldChg chg="addSp delSp modSp new mod ord setBg">
        <pc:chgData name="Vibhanshu Kaushik" userId="f867a5934cc85086" providerId="LiveId" clId="{7CFEEC8D-CC23-416C-8A93-FCA02DB196FA}" dt="2022-09-22T18:24:39.863" v="13852"/>
        <pc:sldMkLst>
          <pc:docMk/>
          <pc:sldMk cId="2721364438" sldId="260"/>
        </pc:sldMkLst>
        <pc:spChg chg="add mod">
          <ac:chgData name="Vibhanshu Kaushik" userId="f867a5934cc85086" providerId="LiveId" clId="{7CFEEC8D-CC23-416C-8A93-FCA02DB196FA}" dt="2022-09-22T18:09:12.744" v="13582" actId="14100"/>
          <ac:spMkLst>
            <pc:docMk/>
            <pc:sldMk cId="2721364438" sldId="260"/>
            <ac:spMk id="2" creationId="{D366785B-86FF-6094-6A7C-9DC41C08A62C}"/>
          </ac:spMkLst>
        </pc:spChg>
        <pc:spChg chg="add mod">
          <ac:chgData name="Vibhanshu Kaushik" userId="f867a5934cc85086" providerId="LiveId" clId="{7CFEEC8D-CC23-416C-8A93-FCA02DB196FA}" dt="2022-09-17T08:10:36.020" v="5717" actId="1076"/>
          <ac:spMkLst>
            <pc:docMk/>
            <pc:sldMk cId="2721364438" sldId="260"/>
            <ac:spMk id="3" creationId="{BBBBB3CF-F7C9-3702-F980-D96561142E06}"/>
          </ac:spMkLst>
        </pc:spChg>
        <pc:spChg chg="add del mod">
          <ac:chgData name="Vibhanshu Kaushik" userId="f867a5934cc85086" providerId="LiveId" clId="{7CFEEC8D-CC23-416C-8A93-FCA02DB196FA}" dt="2022-09-21T13:54:12.073" v="11967"/>
          <ac:spMkLst>
            <pc:docMk/>
            <pc:sldMk cId="2721364438" sldId="260"/>
            <ac:spMk id="6" creationId="{24DE792F-96DC-5FA7-7AA3-8C5A57AFF87D}"/>
          </ac:spMkLst>
        </pc:spChg>
        <pc:spChg chg="add mod">
          <ac:chgData name="Vibhanshu Kaushik" userId="f867a5934cc85086" providerId="LiveId" clId="{7CFEEC8D-CC23-416C-8A93-FCA02DB196FA}" dt="2022-09-22T18:24:26.165" v="13850" actId="1076"/>
          <ac:spMkLst>
            <pc:docMk/>
            <pc:sldMk cId="2721364438" sldId="260"/>
            <ac:spMk id="7" creationId="{2DBA6620-08CC-808E-3B08-CC6CCAFD9FF9}"/>
          </ac:spMkLst>
        </pc:spChg>
        <pc:graphicFrameChg chg="mod">
          <ac:chgData name="Vibhanshu Kaushik" userId="f867a5934cc85086" providerId="LiveId" clId="{7CFEEC8D-CC23-416C-8A93-FCA02DB196FA}" dt="2022-09-22T18:24:39.863" v="13852"/>
          <ac:graphicFrameMkLst>
            <pc:docMk/>
            <pc:sldMk cId="2721364438" sldId="260"/>
            <ac:graphicFrameMk id="4" creationId="{A12E3DE4-0528-97A1-1CC9-C7DEB4228E81}"/>
          </ac:graphicFrameMkLst>
        </pc:graphicFrameChg>
        <pc:picChg chg="add del mod ord">
          <ac:chgData name="Vibhanshu Kaushik" userId="f867a5934cc85086" providerId="LiveId" clId="{7CFEEC8D-CC23-416C-8A93-FCA02DB196FA}" dt="2022-09-17T08:12:52.421" v="5722" actId="478"/>
          <ac:picMkLst>
            <pc:docMk/>
            <pc:sldMk cId="2721364438" sldId="260"/>
            <ac:picMk id="5" creationId="{43371D63-588B-D941-6BAC-A99B7D58BAC2}"/>
          </ac:picMkLst>
        </pc:picChg>
        <pc:picChg chg="add del mod">
          <ac:chgData name="Vibhanshu Kaushik" userId="f867a5934cc85086" providerId="LiveId" clId="{7CFEEC8D-CC23-416C-8A93-FCA02DB196FA}" dt="2022-09-21T13:50:16.398" v="11950" actId="478"/>
          <ac:picMkLst>
            <pc:docMk/>
            <pc:sldMk cId="2721364438" sldId="260"/>
            <ac:picMk id="5" creationId="{648B6191-79AD-E324-866C-511813A019FD}"/>
          </ac:picMkLst>
        </pc:picChg>
        <pc:picChg chg="add del mod ord">
          <ac:chgData name="Vibhanshu Kaushik" userId="f867a5934cc85086" providerId="LiveId" clId="{7CFEEC8D-CC23-416C-8A93-FCA02DB196FA}" dt="2022-09-17T08:17:30.632" v="5737" actId="478"/>
          <ac:picMkLst>
            <pc:docMk/>
            <pc:sldMk cId="2721364438" sldId="260"/>
            <ac:picMk id="7" creationId="{3A95E819-9E68-6F4F-305E-FADCAF453809}"/>
          </ac:picMkLst>
        </pc:picChg>
        <pc:picChg chg="add mod ord">
          <ac:chgData name="Vibhanshu Kaushik" userId="f867a5934cc85086" providerId="LiveId" clId="{7CFEEC8D-CC23-416C-8A93-FCA02DB196FA}" dt="2022-09-17T12:04:23.076" v="5814" actId="14100"/>
          <ac:picMkLst>
            <pc:docMk/>
            <pc:sldMk cId="2721364438" sldId="260"/>
            <ac:picMk id="9" creationId="{5CB88681-EEEE-6A91-17CD-FC2EBDEF1C07}"/>
          </ac:picMkLst>
        </pc:picChg>
        <pc:picChg chg="add mod ord">
          <ac:chgData name="Vibhanshu Kaushik" userId="f867a5934cc85086" providerId="LiveId" clId="{7CFEEC8D-CC23-416C-8A93-FCA02DB196FA}" dt="2022-09-17T08:21:45.480" v="5764" actId="14100"/>
          <ac:picMkLst>
            <pc:docMk/>
            <pc:sldMk cId="2721364438" sldId="260"/>
            <ac:picMk id="11" creationId="{B0BAE2EB-1727-2707-6F0C-89F9DCCA9BF5}"/>
          </ac:picMkLst>
        </pc:picChg>
      </pc:sldChg>
      <pc:sldChg chg="addSp delSp modSp new mod setBg">
        <pc:chgData name="Vibhanshu Kaushik" userId="f867a5934cc85086" providerId="LiveId" clId="{7CFEEC8D-CC23-416C-8A93-FCA02DB196FA}" dt="2022-10-06T14:51:17.872" v="16896" actId="1440"/>
        <pc:sldMkLst>
          <pc:docMk/>
          <pc:sldMk cId="3708475356" sldId="261"/>
        </pc:sldMkLst>
        <pc:spChg chg="add mod">
          <ac:chgData name="Vibhanshu Kaushik" userId="f867a5934cc85086" providerId="LiveId" clId="{7CFEEC8D-CC23-416C-8A93-FCA02DB196FA}" dt="2022-09-17T08:24:55.538" v="5805" actId="14100"/>
          <ac:spMkLst>
            <pc:docMk/>
            <pc:sldMk cId="3708475356" sldId="261"/>
            <ac:spMk id="2" creationId="{74855F2E-1701-7DEB-624F-95F2A7F2E8F1}"/>
          </ac:spMkLst>
        </pc:spChg>
        <pc:spChg chg="add mod">
          <ac:chgData name="Vibhanshu Kaushik" userId="f867a5934cc85086" providerId="LiveId" clId="{7CFEEC8D-CC23-416C-8A93-FCA02DB196FA}" dt="2022-09-23T13:19:31.748" v="14815" actId="207"/>
          <ac:spMkLst>
            <pc:docMk/>
            <pc:sldMk cId="3708475356" sldId="261"/>
            <ac:spMk id="3" creationId="{B3A0035D-7331-C990-BB32-55550078901C}"/>
          </ac:spMkLst>
        </pc:spChg>
        <pc:spChg chg="add del mod">
          <ac:chgData name="Vibhanshu Kaushik" userId="f867a5934cc85086" providerId="LiveId" clId="{7CFEEC8D-CC23-416C-8A93-FCA02DB196FA}" dt="2022-09-17T12:07:28.670" v="5826"/>
          <ac:spMkLst>
            <pc:docMk/>
            <pc:sldMk cId="3708475356" sldId="261"/>
            <ac:spMk id="3" creationId="{D743E5B4-E94D-3FB8-83D0-FEE7886CA860}"/>
          </ac:spMkLst>
        </pc:spChg>
        <pc:spChg chg="add del mod">
          <ac:chgData name="Vibhanshu Kaushik" userId="f867a5934cc85086" providerId="LiveId" clId="{7CFEEC8D-CC23-416C-8A93-FCA02DB196FA}" dt="2022-09-17T13:35:30.849" v="5843"/>
          <ac:spMkLst>
            <pc:docMk/>
            <pc:sldMk cId="3708475356" sldId="261"/>
            <ac:spMk id="4" creationId="{765C1F61-EF71-BAEE-4CEC-9863EABC6B2C}"/>
          </ac:spMkLst>
        </pc:spChg>
        <pc:spChg chg="add del mod">
          <ac:chgData name="Vibhanshu Kaushik" userId="f867a5934cc85086" providerId="LiveId" clId="{7CFEEC8D-CC23-416C-8A93-FCA02DB196FA}" dt="2022-09-23T13:06:49.557" v="14181"/>
          <ac:spMkLst>
            <pc:docMk/>
            <pc:sldMk cId="3708475356" sldId="261"/>
            <ac:spMk id="5" creationId="{D5550A7B-6A46-7363-D58F-75E0D3D9B073}"/>
          </ac:spMkLst>
        </pc:spChg>
        <pc:picChg chg="add del mod ord">
          <ac:chgData name="Vibhanshu Kaushik" userId="f867a5934cc85086" providerId="LiveId" clId="{7CFEEC8D-CC23-416C-8A93-FCA02DB196FA}" dt="2022-09-20T12:30:22.242" v="10958" actId="478"/>
          <ac:picMkLst>
            <pc:docMk/>
            <pc:sldMk cId="3708475356" sldId="261"/>
            <ac:picMk id="3" creationId="{40C2280B-B052-9AF2-BF6D-DB774C188828}"/>
          </ac:picMkLst>
        </pc:picChg>
        <pc:picChg chg="add mod">
          <ac:chgData name="Vibhanshu Kaushik" userId="f867a5934cc85086" providerId="LiveId" clId="{7CFEEC8D-CC23-416C-8A93-FCA02DB196FA}" dt="2022-10-06T14:51:17.872" v="16896" actId="1440"/>
          <ac:picMkLst>
            <pc:docMk/>
            <pc:sldMk cId="3708475356" sldId="261"/>
            <ac:picMk id="6" creationId="{2D4956BB-F476-642D-792D-5F3B39F68522}"/>
          </ac:picMkLst>
        </pc:picChg>
        <pc:picChg chg="add mod ord">
          <ac:chgData name="Vibhanshu Kaushik" userId="f867a5934cc85086" providerId="LiveId" clId="{7CFEEC8D-CC23-416C-8A93-FCA02DB196FA}" dt="2022-09-20T12:30:47.060" v="10961" actId="1076"/>
          <ac:picMkLst>
            <pc:docMk/>
            <pc:sldMk cId="3708475356" sldId="261"/>
            <ac:picMk id="7" creationId="{4258D636-C2DA-25F8-0D17-615014C20820}"/>
          </ac:picMkLst>
        </pc:picChg>
        <pc:picChg chg="add mod ord">
          <ac:chgData name="Vibhanshu Kaushik" userId="f867a5934cc85086" providerId="LiveId" clId="{7CFEEC8D-CC23-416C-8A93-FCA02DB196FA}" dt="2022-09-19T20:18:48.809" v="10909" actId="167"/>
          <ac:picMkLst>
            <pc:docMk/>
            <pc:sldMk cId="3708475356" sldId="261"/>
            <ac:picMk id="9" creationId="{12060950-48E4-2986-EC7E-4759643EEE23}"/>
          </ac:picMkLst>
        </pc:picChg>
      </pc:sldChg>
      <pc:sldChg chg="new add del">
        <pc:chgData name="Vibhanshu Kaushik" userId="f867a5934cc85086" providerId="LiveId" clId="{7CFEEC8D-CC23-416C-8A93-FCA02DB196FA}" dt="2022-09-18T05:05:45.283" v="8951" actId="47"/>
        <pc:sldMkLst>
          <pc:docMk/>
          <pc:sldMk cId="1365042100" sldId="262"/>
        </pc:sldMkLst>
      </pc:sldChg>
      <pc:sldChg chg="addSp delSp modSp new mod">
        <pc:chgData name="Vibhanshu Kaushik" userId="f867a5934cc85086" providerId="LiveId" clId="{7CFEEC8D-CC23-416C-8A93-FCA02DB196FA}" dt="2022-09-20T12:52:00.779" v="11144" actId="1076"/>
        <pc:sldMkLst>
          <pc:docMk/>
          <pc:sldMk cId="1733409545" sldId="263"/>
        </pc:sldMkLst>
        <pc:spChg chg="add mod">
          <ac:chgData name="Vibhanshu Kaushik" userId="f867a5934cc85086" providerId="LiveId" clId="{7CFEEC8D-CC23-416C-8A93-FCA02DB196FA}" dt="2022-09-18T06:04:59.162" v="9284" actId="1076"/>
          <ac:spMkLst>
            <pc:docMk/>
            <pc:sldMk cId="1733409545" sldId="263"/>
            <ac:spMk id="2" creationId="{F5C19700-79C0-9DF8-3764-3F3A2E8CA507}"/>
          </ac:spMkLst>
        </pc:spChg>
        <pc:spChg chg="add del mod">
          <ac:chgData name="Vibhanshu Kaushik" userId="f867a5934cc85086" providerId="LiveId" clId="{7CFEEC8D-CC23-416C-8A93-FCA02DB196FA}" dt="2022-09-20T12:51:55.612" v="11143" actId="478"/>
          <ac:spMkLst>
            <pc:docMk/>
            <pc:sldMk cId="1733409545" sldId="263"/>
            <ac:spMk id="9" creationId="{1CEF0420-17EC-1A26-1E56-41AB342FC5CE}"/>
          </ac:spMkLst>
        </pc:spChg>
        <pc:graphicFrameChg chg="add del mod modGraphic">
          <ac:chgData name="Vibhanshu Kaushik" userId="f867a5934cc85086" providerId="LiveId" clId="{7CFEEC8D-CC23-416C-8A93-FCA02DB196FA}" dt="2022-09-18T05:24:33.549" v="9034" actId="478"/>
          <ac:graphicFrameMkLst>
            <pc:docMk/>
            <pc:sldMk cId="1733409545" sldId="263"/>
            <ac:graphicFrameMk id="7" creationId="{234754DF-5426-B9E8-ED82-71091122D61F}"/>
          </ac:graphicFrameMkLst>
        </pc:graphicFrameChg>
        <pc:graphicFrameChg chg="add mod modGraphic">
          <ac:chgData name="Vibhanshu Kaushik" userId="f867a5934cc85086" providerId="LiveId" clId="{7CFEEC8D-CC23-416C-8A93-FCA02DB196FA}" dt="2022-09-20T12:52:00.779" v="11144" actId="1076"/>
          <ac:graphicFrameMkLst>
            <pc:docMk/>
            <pc:sldMk cId="1733409545" sldId="263"/>
            <ac:graphicFrameMk id="8" creationId="{99DD467B-510C-1CB4-551B-09F9CA4F02BB}"/>
          </ac:graphicFrameMkLst>
        </pc:graphicFrameChg>
        <pc:picChg chg="add mod ord">
          <ac:chgData name="Vibhanshu Kaushik" userId="f867a5934cc85086" providerId="LiveId" clId="{7CFEEC8D-CC23-416C-8A93-FCA02DB196FA}" dt="2022-09-18T17:27:50.756" v="9327" actId="1076"/>
          <ac:picMkLst>
            <pc:docMk/>
            <pc:sldMk cId="1733409545" sldId="263"/>
            <ac:picMk id="4" creationId="{F70DCF39-7BFC-024C-7482-DBA3671740A1}"/>
          </ac:picMkLst>
        </pc:picChg>
        <pc:picChg chg="add del mod">
          <ac:chgData name="Vibhanshu Kaushik" userId="f867a5934cc85086" providerId="LiveId" clId="{7CFEEC8D-CC23-416C-8A93-FCA02DB196FA}" dt="2022-09-18T05:19:17.138" v="9003" actId="478"/>
          <ac:picMkLst>
            <pc:docMk/>
            <pc:sldMk cId="1733409545" sldId="263"/>
            <ac:picMk id="4" creationId="{F9C96F8D-EE14-1669-76C7-E8A65A326EB5}"/>
          </ac:picMkLst>
        </pc:picChg>
        <pc:picChg chg="add del mod">
          <ac:chgData name="Vibhanshu Kaushik" userId="f867a5934cc85086" providerId="LiveId" clId="{7CFEEC8D-CC23-416C-8A93-FCA02DB196FA}" dt="2022-09-19T19:13:55.534" v="9375" actId="21"/>
          <ac:picMkLst>
            <pc:docMk/>
            <pc:sldMk cId="1733409545" sldId="263"/>
            <ac:picMk id="5" creationId="{1D70F657-FBBB-6704-AE57-C999D5D19B41}"/>
          </ac:picMkLst>
        </pc:picChg>
        <pc:picChg chg="add mod">
          <ac:chgData name="Vibhanshu Kaushik" userId="f867a5934cc85086" providerId="LiveId" clId="{7CFEEC8D-CC23-416C-8A93-FCA02DB196FA}" dt="2022-09-18T05:21:16.761" v="9022" actId="1076"/>
          <ac:picMkLst>
            <pc:docMk/>
            <pc:sldMk cId="1733409545" sldId="263"/>
            <ac:picMk id="6" creationId="{8CF03269-4D00-8E50-D87F-633791528443}"/>
          </ac:picMkLst>
        </pc:picChg>
        <pc:picChg chg="add mod ord">
          <ac:chgData name="Vibhanshu Kaushik" userId="f867a5934cc85086" providerId="LiveId" clId="{7CFEEC8D-CC23-416C-8A93-FCA02DB196FA}" dt="2022-09-18T17:29:32.450" v="9335" actId="167"/>
          <ac:picMkLst>
            <pc:docMk/>
            <pc:sldMk cId="1733409545" sldId="263"/>
            <ac:picMk id="7" creationId="{77A4D8E4-ADA9-32FC-D0DB-5BCF339229A4}"/>
          </ac:picMkLst>
        </pc:picChg>
        <pc:picChg chg="add del mod">
          <ac:chgData name="Vibhanshu Kaushik" userId="f867a5934cc85086" providerId="LiveId" clId="{7CFEEC8D-CC23-416C-8A93-FCA02DB196FA}" dt="2022-09-18T05:39:24.021" v="9229" actId="21"/>
          <ac:picMkLst>
            <pc:docMk/>
            <pc:sldMk cId="1733409545" sldId="263"/>
            <ac:picMk id="11" creationId="{6CC83C80-1989-7299-94ED-DC9AA5698739}"/>
          </ac:picMkLst>
        </pc:picChg>
        <pc:picChg chg="add del mod">
          <ac:chgData name="Vibhanshu Kaushik" userId="f867a5934cc85086" providerId="LiveId" clId="{7CFEEC8D-CC23-416C-8A93-FCA02DB196FA}" dt="2022-09-18T05:40:31.544" v="9233" actId="931"/>
          <ac:picMkLst>
            <pc:docMk/>
            <pc:sldMk cId="1733409545" sldId="263"/>
            <ac:picMk id="13" creationId="{DF3BE625-7833-D5A4-F92A-DD64FF52A9DB}"/>
          </ac:picMkLst>
        </pc:picChg>
        <pc:picChg chg="add del mod">
          <ac:chgData name="Vibhanshu Kaushik" userId="f867a5934cc85086" providerId="LiveId" clId="{7CFEEC8D-CC23-416C-8A93-FCA02DB196FA}" dt="2022-09-18T05:19:17.138" v="9003" actId="478"/>
          <ac:picMkLst>
            <pc:docMk/>
            <pc:sldMk cId="1733409545" sldId="263"/>
            <ac:picMk id="2050" creationId="{ED8B4D92-8677-2D29-5CDB-B96430C07F87}"/>
          </ac:picMkLst>
        </pc:picChg>
        <pc:picChg chg="add del mod">
          <ac:chgData name="Vibhanshu Kaushik" userId="f867a5934cc85086" providerId="LiveId" clId="{7CFEEC8D-CC23-416C-8A93-FCA02DB196FA}" dt="2022-09-18T05:20:03.739" v="9014" actId="478"/>
          <ac:picMkLst>
            <pc:docMk/>
            <pc:sldMk cId="1733409545" sldId="263"/>
            <ac:picMk id="2052" creationId="{4BDC365C-B1D7-ACC7-D06E-259CE72059D7}"/>
          </ac:picMkLst>
        </pc:picChg>
      </pc:sldChg>
      <pc:sldChg chg="addSp delSp modSp new del mod">
        <pc:chgData name="Vibhanshu Kaushik" userId="f867a5934cc85086" providerId="LiveId" clId="{7CFEEC8D-CC23-416C-8A93-FCA02DB196FA}" dt="2022-09-20T17:55:31.230" v="11319" actId="47"/>
        <pc:sldMkLst>
          <pc:docMk/>
          <pc:sldMk cId="2502100414" sldId="264"/>
        </pc:sldMkLst>
        <pc:spChg chg="add mod">
          <ac:chgData name="Vibhanshu Kaushik" userId="f867a5934cc85086" providerId="LiveId" clId="{7CFEEC8D-CC23-416C-8A93-FCA02DB196FA}" dt="2022-09-19T19:12:24.343" v="9368" actId="14100"/>
          <ac:spMkLst>
            <pc:docMk/>
            <pc:sldMk cId="2502100414" sldId="264"/>
            <ac:spMk id="2" creationId="{5CDE0948-3B1A-4958-366B-B2F6EFF836C5}"/>
          </ac:spMkLst>
        </pc:spChg>
        <pc:spChg chg="add del mod">
          <ac:chgData name="Vibhanshu Kaushik" userId="f867a5934cc85086" providerId="LiveId" clId="{7CFEEC8D-CC23-416C-8A93-FCA02DB196FA}" dt="2022-09-19T19:13:27.527" v="9371"/>
          <ac:spMkLst>
            <pc:docMk/>
            <pc:sldMk cId="2502100414" sldId="264"/>
            <ac:spMk id="3" creationId="{2090C323-7FE1-CFD2-0499-8DA71518551C}"/>
          </ac:spMkLst>
        </pc:spChg>
        <pc:spChg chg="add mod">
          <ac:chgData name="Vibhanshu Kaushik" userId="f867a5934cc85086" providerId="LiveId" clId="{7CFEEC8D-CC23-416C-8A93-FCA02DB196FA}" dt="2022-09-19T19:13:47.059" v="9374"/>
          <ac:spMkLst>
            <pc:docMk/>
            <pc:sldMk cId="2502100414" sldId="264"/>
            <ac:spMk id="4" creationId="{BF584BE0-C0DA-A559-E530-8EAEB689C9E2}"/>
          </ac:spMkLst>
        </pc:spChg>
      </pc:sldChg>
      <pc:sldChg chg="addSp delSp modSp new mod ord setBg">
        <pc:chgData name="Vibhanshu Kaushik" userId="f867a5934cc85086" providerId="LiveId" clId="{7CFEEC8D-CC23-416C-8A93-FCA02DB196FA}" dt="2022-10-06T14:57:32.940" v="17319"/>
        <pc:sldMkLst>
          <pc:docMk/>
          <pc:sldMk cId="2367388642" sldId="265"/>
        </pc:sldMkLst>
        <pc:spChg chg="add del mod ord">
          <ac:chgData name="Vibhanshu Kaushik" userId="f867a5934cc85086" providerId="LiveId" clId="{7CFEEC8D-CC23-416C-8A93-FCA02DB196FA}" dt="2022-09-20T17:45:45.450" v="11254" actId="11529"/>
          <ac:spMkLst>
            <pc:docMk/>
            <pc:sldMk cId="2367388642" sldId="265"/>
            <ac:spMk id="2" creationId="{BCA46D62-E932-883D-4E1C-BB69B7AC9D02}"/>
          </ac:spMkLst>
        </pc:spChg>
        <pc:spChg chg="add del mod ord">
          <ac:chgData name="Vibhanshu Kaushik" userId="f867a5934cc85086" providerId="LiveId" clId="{7CFEEC8D-CC23-416C-8A93-FCA02DB196FA}" dt="2022-09-20T17:49:07.283" v="11285" actId="11529"/>
          <ac:spMkLst>
            <pc:docMk/>
            <pc:sldMk cId="2367388642" sldId="265"/>
            <ac:spMk id="4" creationId="{2218CACE-13EC-A5F9-A52C-616E2AEDBC46}"/>
          </ac:spMkLst>
        </pc:spChg>
        <pc:spChg chg="add del mod ord">
          <ac:chgData name="Vibhanshu Kaushik" userId="f867a5934cc85086" providerId="LiveId" clId="{7CFEEC8D-CC23-416C-8A93-FCA02DB196FA}" dt="2022-09-20T17:49:06.419" v="11281" actId="11529"/>
          <ac:spMkLst>
            <pc:docMk/>
            <pc:sldMk cId="2367388642" sldId="265"/>
            <ac:spMk id="5" creationId="{381D69FC-F86B-2EAC-1659-1185BBD1A715}"/>
          </ac:spMkLst>
        </pc:spChg>
        <pc:spChg chg="mod">
          <ac:chgData name="Vibhanshu Kaushik" userId="f867a5934cc85086" providerId="LiveId" clId="{7CFEEC8D-CC23-416C-8A93-FCA02DB196FA}" dt="2022-09-19T20:23:47.872" v="10943" actId="207"/>
          <ac:spMkLst>
            <pc:docMk/>
            <pc:sldMk cId="2367388642" sldId="265"/>
            <ac:spMk id="7" creationId="{CEFAA725-FB42-8A90-9052-E9F747248C3E}"/>
          </ac:spMkLst>
        </pc:spChg>
        <pc:spChg chg="mod">
          <ac:chgData name="Vibhanshu Kaushik" userId="f867a5934cc85086" providerId="LiveId" clId="{7CFEEC8D-CC23-416C-8A93-FCA02DB196FA}" dt="2022-09-19T20:23:47.872" v="10943" actId="207"/>
          <ac:spMkLst>
            <pc:docMk/>
            <pc:sldMk cId="2367388642" sldId="265"/>
            <ac:spMk id="8" creationId="{B1C02AFC-F4A6-6F3F-DCF2-2F73379FB5BA}"/>
          </ac:spMkLst>
        </pc:spChg>
        <pc:spChg chg="add del mod ord">
          <ac:chgData name="Vibhanshu Kaushik" userId="f867a5934cc85086" providerId="LiveId" clId="{7CFEEC8D-CC23-416C-8A93-FCA02DB196FA}" dt="2022-09-20T17:52:43.794" v="11318" actId="478"/>
          <ac:spMkLst>
            <pc:docMk/>
            <pc:sldMk cId="2367388642" sldId="265"/>
            <ac:spMk id="9" creationId="{D3E54FAE-FF46-E2E9-5D69-205510A28B6C}"/>
          </ac:spMkLst>
        </pc:spChg>
        <pc:spChg chg="add del mod ord">
          <ac:chgData name="Vibhanshu Kaushik" userId="f867a5934cc85086" providerId="LiveId" clId="{7CFEEC8D-CC23-416C-8A93-FCA02DB196FA}" dt="2022-09-20T17:52:23.101" v="11314" actId="478"/>
          <ac:spMkLst>
            <pc:docMk/>
            <pc:sldMk cId="2367388642" sldId="265"/>
            <ac:spMk id="11" creationId="{4069D2A9-C1E2-616F-8F1B-CB9D6F851975}"/>
          </ac:spMkLst>
        </pc:spChg>
        <pc:spChg chg="mod">
          <ac:chgData name="Vibhanshu Kaushik" userId="f867a5934cc85086" providerId="LiveId" clId="{7CFEEC8D-CC23-416C-8A93-FCA02DB196FA}" dt="2022-09-19T19:23:48.416" v="9823" actId="27803"/>
          <ac:spMkLst>
            <pc:docMk/>
            <pc:sldMk cId="2367388642" sldId="265"/>
            <ac:spMk id="12" creationId="{AEF55B6B-B66D-82A6-B7E6-50A363747739}"/>
          </ac:spMkLst>
        </pc:spChg>
        <pc:spChg chg="mod">
          <ac:chgData name="Vibhanshu Kaushik" userId="f867a5934cc85086" providerId="LiveId" clId="{7CFEEC8D-CC23-416C-8A93-FCA02DB196FA}" dt="2022-09-19T19:23:48.416" v="9823" actId="27803"/>
          <ac:spMkLst>
            <pc:docMk/>
            <pc:sldMk cId="2367388642" sldId="265"/>
            <ac:spMk id="13" creationId="{D26A5A28-88EE-09D7-B090-0349AE37D67E}"/>
          </ac:spMkLst>
        </pc:spChg>
        <pc:spChg chg="mod">
          <ac:chgData name="Vibhanshu Kaushik" userId="f867a5934cc85086" providerId="LiveId" clId="{7CFEEC8D-CC23-416C-8A93-FCA02DB196FA}" dt="2022-09-19T19:33:57.726" v="9914" actId="27803"/>
          <ac:spMkLst>
            <pc:docMk/>
            <pc:sldMk cId="2367388642" sldId="265"/>
            <ac:spMk id="19" creationId="{CA74597F-51A9-2DE4-EB53-38672E1C3A33}"/>
          </ac:spMkLst>
        </pc:spChg>
        <pc:spChg chg="mod">
          <ac:chgData name="Vibhanshu Kaushik" userId="f867a5934cc85086" providerId="LiveId" clId="{7CFEEC8D-CC23-416C-8A93-FCA02DB196FA}" dt="2022-09-19T19:33:57.726" v="9914" actId="27803"/>
          <ac:spMkLst>
            <pc:docMk/>
            <pc:sldMk cId="2367388642" sldId="265"/>
            <ac:spMk id="20" creationId="{3811FEF7-D05F-62FF-7972-54EABD50E238}"/>
          </ac:spMkLst>
        </pc:spChg>
        <pc:spChg chg="mod">
          <ac:chgData name="Vibhanshu Kaushik" userId="f867a5934cc85086" providerId="LiveId" clId="{7CFEEC8D-CC23-416C-8A93-FCA02DB196FA}" dt="2022-09-19T19:33:57.726" v="9914" actId="27803"/>
          <ac:spMkLst>
            <pc:docMk/>
            <pc:sldMk cId="2367388642" sldId="265"/>
            <ac:spMk id="21" creationId="{1C5A9F31-498A-C960-8698-C1C72CE3DCE9}"/>
          </ac:spMkLst>
        </pc:spChg>
        <pc:spChg chg="mod">
          <ac:chgData name="Vibhanshu Kaushik" userId="f867a5934cc85086" providerId="LiveId" clId="{7CFEEC8D-CC23-416C-8A93-FCA02DB196FA}" dt="2022-09-19T19:33:57.726" v="9914" actId="27803"/>
          <ac:spMkLst>
            <pc:docMk/>
            <pc:sldMk cId="2367388642" sldId="265"/>
            <ac:spMk id="22" creationId="{25FBE4EB-F81A-1ED2-5DAF-09D71DCFA26A}"/>
          </ac:spMkLst>
        </pc:spChg>
        <pc:spChg chg="add mod">
          <ac:chgData name="Vibhanshu Kaushik" userId="f867a5934cc85086" providerId="LiveId" clId="{7CFEEC8D-CC23-416C-8A93-FCA02DB196FA}" dt="2022-09-19T19:50:39.402" v="10557" actId="1076"/>
          <ac:spMkLst>
            <pc:docMk/>
            <pc:sldMk cId="2367388642" sldId="265"/>
            <ac:spMk id="23" creationId="{78A7A612-E37D-FD04-A217-C0BDB6EC13A9}"/>
          </ac:spMkLst>
        </pc:spChg>
        <pc:spChg chg="add del mod">
          <ac:chgData name="Vibhanshu Kaushik" userId="f867a5934cc85086" providerId="LiveId" clId="{7CFEEC8D-CC23-416C-8A93-FCA02DB196FA}" dt="2022-09-20T17:52:38.513" v="11317" actId="478"/>
          <ac:spMkLst>
            <pc:docMk/>
            <pc:sldMk cId="2367388642" sldId="265"/>
            <ac:spMk id="24" creationId="{09D6D537-2181-6CB4-F7F2-879000E752EC}"/>
          </ac:spMkLst>
        </pc:spChg>
        <pc:spChg chg="add del mod">
          <ac:chgData name="Vibhanshu Kaushik" userId="f867a5934cc85086" providerId="LiveId" clId="{7CFEEC8D-CC23-416C-8A93-FCA02DB196FA}" dt="2022-09-19T19:39:46.762" v="10101" actId="478"/>
          <ac:spMkLst>
            <pc:docMk/>
            <pc:sldMk cId="2367388642" sldId="265"/>
            <ac:spMk id="25" creationId="{5E8B5B07-C479-2F3A-5351-1DF4CA49CCCD}"/>
          </ac:spMkLst>
        </pc:spChg>
        <pc:spChg chg="add mod">
          <ac:chgData name="Vibhanshu Kaushik" userId="f867a5934cc85086" providerId="LiveId" clId="{7CFEEC8D-CC23-416C-8A93-FCA02DB196FA}" dt="2022-09-23T17:31:40.953" v="15928" actId="1076"/>
          <ac:spMkLst>
            <pc:docMk/>
            <pc:sldMk cId="2367388642" sldId="265"/>
            <ac:spMk id="26" creationId="{BA5BD598-7AF6-03FC-1E6C-74003328D702}"/>
          </ac:spMkLst>
        </pc:spChg>
        <pc:spChg chg="add mod">
          <ac:chgData name="Vibhanshu Kaushik" userId="f867a5934cc85086" providerId="LiveId" clId="{7CFEEC8D-CC23-416C-8A93-FCA02DB196FA}" dt="2022-09-19T19:46:32.100" v="10468" actId="14100"/>
          <ac:spMkLst>
            <pc:docMk/>
            <pc:sldMk cId="2367388642" sldId="265"/>
            <ac:spMk id="27" creationId="{C189CA4D-FD11-56CE-4A20-C59A47FB6459}"/>
          </ac:spMkLst>
        </pc:spChg>
        <pc:spChg chg="add mod">
          <ac:chgData name="Vibhanshu Kaushik" userId="f867a5934cc85086" providerId="LiveId" clId="{7CFEEC8D-CC23-416C-8A93-FCA02DB196FA}" dt="2022-09-19T19:46:42.262" v="10470" actId="14100"/>
          <ac:spMkLst>
            <pc:docMk/>
            <pc:sldMk cId="2367388642" sldId="265"/>
            <ac:spMk id="28" creationId="{C08E8D38-0975-339A-5232-68D59ACF60B9}"/>
          </ac:spMkLst>
        </pc:spChg>
        <pc:spChg chg="add mod">
          <ac:chgData name="Vibhanshu Kaushik" userId="f867a5934cc85086" providerId="LiveId" clId="{7CFEEC8D-CC23-416C-8A93-FCA02DB196FA}" dt="2022-09-19T20:24:14.422" v="10948" actId="1076"/>
          <ac:spMkLst>
            <pc:docMk/>
            <pc:sldMk cId="2367388642" sldId="265"/>
            <ac:spMk id="31" creationId="{42B7BF51-B707-8803-94E5-ABF98C658C8C}"/>
          </ac:spMkLst>
        </pc:spChg>
        <pc:spChg chg="add mod">
          <ac:chgData name="Vibhanshu Kaushik" userId="f867a5934cc85086" providerId="LiveId" clId="{7CFEEC8D-CC23-416C-8A93-FCA02DB196FA}" dt="2022-09-19T19:59:35.905" v="10666" actId="1076"/>
          <ac:spMkLst>
            <pc:docMk/>
            <pc:sldMk cId="2367388642" sldId="265"/>
            <ac:spMk id="36" creationId="{590CB49A-9043-1EA8-41D0-7E6DB6CCCFC2}"/>
          </ac:spMkLst>
        </pc:spChg>
        <pc:spChg chg="add mod">
          <ac:chgData name="Vibhanshu Kaushik" userId="f867a5934cc85086" providerId="LiveId" clId="{7CFEEC8D-CC23-416C-8A93-FCA02DB196FA}" dt="2022-09-19T20:13:14.473" v="10884" actId="14100"/>
          <ac:spMkLst>
            <pc:docMk/>
            <pc:sldMk cId="2367388642" sldId="265"/>
            <ac:spMk id="41" creationId="{1189A6F3-339C-130D-1168-24D0CE92F8B5}"/>
          </ac:spMkLst>
        </pc:spChg>
        <pc:spChg chg="add del mod">
          <ac:chgData name="Vibhanshu Kaushik" userId="f867a5934cc85086" providerId="LiveId" clId="{7CFEEC8D-CC23-416C-8A93-FCA02DB196FA}" dt="2022-09-23T17:33:48.240" v="15931"/>
          <ac:spMkLst>
            <pc:docMk/>
            <pc:sldMk cId="2367388642" sldId="265"/>
            <ac:spMk id="43" creationId="{1A2ABD60-1C63-A499-8ED1-7D1DBE0DFDF9}"/>
          </ac:spMkLst>
        </pc:spChg>
        <pc:spChg chg="mod">
          <ac:chgData name="Vibhanshu Kaushik" userId="f867a5934cc85086" providerId="LiveId" clId="{7CFEEC8D-CC23-416C-8A93-FCA02DB196FA}" dt="2022-09-19T20:24:13.810" v="10947" actId="14100"/>
          <ac:spMkLst>
            <pc:docMk/>
            <pc:sldMk cId="2367388642" sldId="265"/>
            <ac:spMk id="44" creationId="{E756EE1D-6F80-EC33-5693-E808225BC696}"/>
          </ac:spMkLst>
        </pc:spChg>
        <pc:grpChg chg="mod">
          <ac:chgData name="Vibhanshu Kaushik" userId="f867a5934cc85086" providerId="LiveId" clId="{7CFEEC8D-CC23-416C-8A93-FCA02DB196FA}" dt="2022-09-19T20:23:47.872" v="10943" actId="207"/>
          <ac:grpSpMkLst>
            <pc:docMk/>
            <pc:sldMk cId="2367388642" sldId="265"/>
            <ac:grpSpMk id="6" creationId="{69FD5694-D93C-DD80-0C47-58AB49C18A6A}"/>
          </ac:grpSpMkLst>
        </pc:grpChg>
        <pc:grpChg chg="mod">
          <ac:chgData name="Vibhanshu Kaushik" userId="f867a5934cc85086" providerId="LiveId" clId="{7CFEEC8D-CC23-416C-8A93-FCA02DB196FA}" dt="2022-09-19T19:23:48.416" v="9823" actId="27803"/>
          <ac:grpSpMkLst>
            <pc:docMk/>
            <pc:sldMk cId="2367388642" sldId="265"/>
            <ac:grpSpMk id="11" creationId="{852104D8-889F-F8E1-5A04-B8DEC961F249}"/>
          </ac:grpSpMkLst>
        </pc:grpChg>
        <pc:grpChg chg="mod">
          <ac:chgData name="Vibhanshu Kaushik" userId="f867a5934cc85086" providerId="LiveId" clId="{7CFEEC8D-CC23-416C-8A93-FCA02DB196FA}" dt="2022-09-19T19:34:03.021" v="9916" actId="1076"/>
          <ac:grpSpMkLst>
            <pc:docMk/>
            <pc:sldMk cId="2367388642" sldId="265"/>
            <ac:grpSpMk id="18" creationId="{0215CCFE-2700-984C-7B0B-FC6CFE93A49B}"/>
          </ac:grpSpMkLst>
        </pc:grpChg>
        <pc:picChg chg="add del mod">
          <ac:chgData name="Vibhanshu Kaushik" userId="f867a5934cc85086" providerId="LiveId" clId="{7CFEEC8D-CC23-416C-8A93-FCA02DB196FA}" dt="2022-09-19T19:44:19.391" v="10363" actId="1076"/>
          <ac:picMkLst>
            <pc:docMk/>
            <pc:sldMk cId="2367388642" sldId="265"/>
            <ac:picMk id="3" creationId="{CF26D98F-2A1A-7CF3-72F6-4F9EC2ABEDBC}"/>
          </ac:picMkLst>
        </pc:picChg>
        <pc:picChg chg="add del mod">
          <ac:chgData name="Vibhanshu Kaushik" userId="f867a5934cc85086" providerId="LiveId" clId="{7CFEEC8D-CC23-416C-8A93-FCA02DB196FA}" dt="2022-09-19T19:18:16.209" v="9815" actId="27803"/>
          <ac:picMkLst>
            <pc:docMk/>
            <pc:sldMk cId="2367388642" sldId="265"/>
            <ac:picMk id="5" creationId="{0E76E1B5-9CC1-6C8D-21FE-60FB7AD124D9}"/>
          </ac:picMkLst>
        </pc:picChg>
        <pc:picChg chg="add del mod">
          <ac:chgData name="Vibhanshu Kaushik" userId="f867a5934cc85086" providerId="LiveId" clId="{7CFEEC8D-CC23-416C-8A93-FCA02DB196FA}" dt="2022-09-19T19:44:03.209" v="10361" actId="1076"/>
          <ac:picMkLst>
            <pc:docMk/>
            <pc:sldMk cId="2367388642" sldId="265"/>
            <ac:picMk id="10" creationId="{B5DC75BB-3FC0-1159-76C5-D10436168446}"/>
          </ac:picMkLst>
        </pc:picChg>
        <pc:picChg chg="add del mod">
          <ac:chgData name="Vibhanshu Kaushik" userId="f867a5934cc85086" providerId="LiveId" clId="{7CFEEC8D-CC23-416C-8A93-FCA02DB196FA}" dt="2022-09-19T19:29:11.900" v="9856" actId="931"/>
          <ac:picMkLst>
            <pc:docMk/>
            <pc:sldMk cId="2367388642" sldId="265"/>
            <ac:picMk id="15" creationId="{CCC41A22-53C2-5694-2E6E-2E8441A7F410}"/>
          </ac:picMkLst>
        </pc:picChg>
        <pc:picChg chg="add mod">
          <ac:chgData name="Vibhanshu Kaushik" userId="f867a5934cc85086" providerId="LiveId" clId="{7CFEEC8D-CC23-416C-8A93-FCA02DB196FA}" dt="2022-09-19T19:44:44.655" v="10367" actId="1076"/>
          <ac:picMkLst>
            <pc:docMk/>
            <pc:sldMk cId="2367388642" sldId="265"/>
            <ac:picMk id="17" creationId="{90A2CEA1-3D7C-F230-BB4F-DC1953771C3F}"/>
          </ac:picMkLst>
        </pc:picChg>
        <pc:picChg chg="add del mod">
          <ac:chgData name="Vibhanshu Kaushik" userId="f867a5934cc85086" providerId="LiveId" clId="{7CFEEC8D-CC23-416C-8A93-FCA02DB196FA}" dt="2022-09-19T20:24:54.160" v="10953" actId="1076"/>
          <ac:picMkLst>
            <pc:docMk/>
            <pc:sldMk cId="2367388642" sldId="265"/>
            <ac:picMk id="30" creationId="{E756EE1D-6F80-EC33-5693-E808225BC696}"/>
          </ac:picMkLst>
        </pc:picChg>
        <pc:picChg chg="add mod">
          <ac:chgData name="Vibhanshu Kaushik" userId="f867a5934cc85086" providerId="LiveId" clId="{7CFEEC8D-CC23-416C-8A93-FCA02DB196FA}" dt="2022-09-19T19:59:30.646" v="10665" actId="1076"/>
          <ac:picMkLst>
            <pc:docMk/>
            <pc:sldMk cId="2367388642" sldId="265"/>
            <ac:picMk id="33" creationId="{E524A910-008D-BB67-18CE-891355A69AC5}"/>
          </ac:picMkLst>
        </pc:picChg>
        <pc:picChg chg="add del mod">
          <ac:chgData name="Vibhanshu Kaushik" userId="f867a5934cc85086" providerId="LiveId" clId="{7CFEEC8D-CC23-416C-8A93-FCA02DB196FA}" dt="2022-09-19T19:56:15.320" v="10566" actId="478"/>
          <ac:picMkLst>
            <pc:docMk/>
            <pc:sldMk cId="2367388642" sldId="265"/>
            <ac:picMk id="35" creationId="{80D73BDE-0156-F419-FC11-7F999B152B77}"/>
          </ac:picMkLst>
        </pc:picChg>
        <pc:picChg chg="add del mod">
          <ac:chgData name="Vibhanshu Kaushik" userId="f867a5934cc85086" providerId="LiveId" clId="{7CFEEC8D-CC23-416C-8A93-FCA02DB196FA}" dt="2022-09-19T20:09:48.126" v="10698" actId="478"/>
          <ac:picMkLst>
            <pc:docMk/>
            <pc:sldMk cId="2367388642" sldId="265"/>
            <ac:picMk id="38" creationId="{854A4DE6-7314-954A-3979-ABBF3D5AA5A2}"/>
          </ac:picMkLst>
        </pc:picChg>
        <pc:picChg chg="add mod modCrop">
          <ac:chgData name="Vibhanshu Kaushik" userId="f867a5934cc85086" providerId="LiveId" clId="{7CFEEC8D-CC23-416C-8A93-FCA02DB196FA}" dt="2022-09-19T20:10:10.403" v="10700" actId="1076"/>
          <ac:picMkLst>
            <pc:docMk/>
            <pc:sldMk cId="2367388642" sldId="265"/>
            <ac:picMk id="40" creationId="{28289214-02D8-49EB-8FFE-DC1682D34966}"/>
          </ac:picMkLst>
        </pc:picChg>
        <pc:picChg chg="add del mod">
          <ac:chgData name="Vibhanshu Kaushik" userId="f867a5934cc85086" providerId="LiveId" clId="{7CFEEC8D-CC23-416C-8A93-FCA02DB196FA}" dt="2022-09-19T19:27:02.609" v="9846" actId="478"/>
          <ac:picMkLst>
            <pc:docMk/>
            <pc:sldMk cId="2367388642" sldId="265"/>
            <ac:picMk id="1026" creationId="{768C0484-F6D3-B18B-BFF9-2828F27DC558}"/>
          </ac:picMkLst>
        </pc:picChg>
      </pc:sldChg>
      <pc:sldChg chg="addSp delSp modSp new mod setBg">
        <pc:chgData name="Vibhanshu Kaushik" userId="f867a5934cc85086" providerId="LiveId" clId="{7CFEEC8D-CC23-416C-8A93-FCA02DB196FA}" dt="2022-10-06T14:54:44.857" v="17312" actId="14100"/>
        <pc:sldMkLst>
          <pc:docMk/>
          <pc:sldMk cId="2901516245" sldId="266"/>
        </pc:sldMkLst>
        <pc:spChg chg="add mod">
          <ac:chgData name="Vibhanshu Kaushik" userId="f867a5934cc85086" providerId="LiveId" clId="{7CFEEC8D-CC23-416C-8A93-FCA02DB196FA}" dt="2022-09-24T03:27:27.871" v="15977" actId="1076"/>
          <ac:spMkLst>
            <pc:docMk/>
            <pc:sldMk cId="2901516245" sldId="266"/>
            <ac:spMk id="2" creationId="{FDBB4416-CA32-FD11-EEC8-DC34B34E37F4}"/>
          </ac:spMkLst>
        </pc:spChg>
        <pc:spChg chg="add mod">
          <ac:chgData name="Vibhanshu Kaushik" userId="f867a5934cc85086" providerId="LiveId" clId="{7CFEEC8D-CC23-416C-8A93-FCA02DB196FA}" dt="2022-09-22T18:52:20.203" v="13959" actId="1076"/>
          <ac:spMkLst>
            <pc:docMk/>
            <pc:sldMk cId="2901516245" sldId="266"/>
            <ac:spMk id="3" creationId="{23E31525-D0D2-F8A3-E781-D04618E58BC9}"/>
          </ac:spMkLst>
        </pc:spChg>
        <pc:spChg chg="add del mod">
          <ac:chgData name="Vibhanshu Kaushik" userId="f867a5934cc85086" providerId="LiveId" clId="{7CFEEC8D-CC23-416C-8A93-FCA02DB196FA}" dt="2022-09-20T17:49:10.102" v="11287" actId="478"/>
          <ac:spMkLst>
            <pc:docMk/>
            <pc:sldMk cId="2901516245" sldId="266"/>
            <ac:spMk id="3" creationId="{CE30806A-BAF9-0EB1-694F-137E20A29F78}"/>
          </ac:spMkLst>
        </pc:spChg>
        <pc:spChg chg="del mod">
          <ac:chgData name="Vibhanshu Kaushik" userId="f867a5934cc85086" providerId="LiveId" clId="{7CFEEC8D-CC23-416C-8A93-FCA02DB196FA}" dt="2022-09-22T18:19:39.350" v="13681"/>
          <ac:spMkLst>
            <pc:docMk/>
            <pc:sldMk cId="2901516245" sldId="266"/>
            <ac:spMk id="6" creationId="{6CB6E863-5A36-9450-F479-6236F10524B2}"/>
          </ac:spMkLst>
        </pc:spChg>
        <pc:spChg chg="add mod">
          <ac:chgData name="Vibhanshu Kaushik" userId="f867a5934cc85086" providerId="LiveId" clId="{7CFEEC8D-CC23-416C-8A93-FCA02DB196FA}" dt="2022-09-24T03:34:36.123" v="16103" actId="14100"/>
          <ac:spMkLst>
            <pc:docMk/>
            <pc:sldMk cId="2901516245" sldId="266"/>
            <ac:spMk id="11" creationId="{F4A1F40B-F5F5-D1E9-4287-9F31A14DA41D}"/>
          </ac:spMkLst>
        </pc:spChg>
        <pc:spChg chg="add mod">
          <ac:chgData name="Vibhanshu Kaushik" userId="f867a5934cc85086" providerId="LiveId" clId="{7CFEEC8D-CC23-416C-8A93-FCA02DB196FA}" dt="2022-09-24T03:34:17.885" v="16100" actId="1076"/>
          <ac:spMkLst>
            <pc:docMk/>
            <pc:sldMk cId="2901516245" sldId="266"/>
            <ac:spMk id="12" creationId="{9BA275BA-541C-B823-8FE1-B6BA7D7C056B}"/>
          </ac:spMkLst>
        </pc:spChg>
        <pc:spChg chg="add mod">
          <ac:chgData name="Vibhanshu Kaushik" userId="f867a5934cc85086" providerId="LiveId" clId="{7CFEEC8D-CC23-416C-8A93-FCA02DB196FA}" dt="2022-09-24T03:34:24.337" v="16101" actId="1076"/>
          <ac:spMkLst>
            <pc:docMk/>
            <pc:sldMk cId="2901516245" sldId="266"/>
            <ac:spMk id="13" creationId="{86C93560-8A92-6DFC-1564-57C47682D18C}"/>
          </ac:spMkLst>
        </pc:spChg>
        <pc:spChg chg="add mod">
          <ac:chgData name="Vibhanshu Kaushik" userId="f867a5934cc85086" providerId="LiveId" clId="{7CFEEC8D-CC23-416C-8A93-FCA02DB196FA}" dt="2022-09-24T03:34:44.913" v="16104" actId="1076"/>
          <ac:spMkLst>
            <pc:docMk/>
            <pc:sldMk cId="2901516245" sldId="266"/>
            <ac:spMk id="16" creationId="{DA3FFEF3-C4F5-2C1D-2F8E-F26011F6689A}"/>
          </ac:spMkLst>
        </pc:spChg>
        <pc:spChg chg="add mod">
          <ac:chgData name="Vibhanshu Kaushik" userId="f867a5934cc85086" providerId="LiveId" clId="{7CFEEC8D-CC23-416C-8A93-FCA02DB196FA}" dt="2022-09-24T03:34:56.807" v="16106" actId="1076"/>
          <ac:spMkLst>
            <pc:docMk/>
            <pc:sldMk cId="2901516245" sldId="266"/>
            <ac:spMk id="17" creationId="{77EC5993-DBF0-B616-16A2-419F129AC279}"/>
          </ac:spMkLst>
        </pc:spChg>
        <pc:spChg chg="add mod">
          <ac:chgData name="Vibhanshu Kaushik" userId="f867a5934cc85086" providerId="LiveId" clId="{7CFEEC8D-CC23-416C-8A93-FCA02DB196FA}" dt="2022-09-24T03:35:07.457" v="16107" actId="1076"/>
          <ac:spMkLst>
            <pc:docMk/>
            <pc:sldMk cId="2901516245" sldId="266"/>
            <ac:spMk id="18" creationId="{9663259B-5A61-5804-20CD-AFB94A2B3534}"/>
          </ac:spMkLst>
        </pc:spChg>
        <pc:spChg chg="add mod">
          <ac:chgData name="Vibhanshu Kaushik" userId="f867a5934cc85086" providerId="LiveId" clId="{7CFEEC8D-CC23-416C-8A93-FCA02DB196FA}" dt="2022-09-24T03:35:52.273" v="16114" actId="14100"/>
          <ac:spMkLst>
            <pc:docMk/>
            <pc:sldMk cId="2901516245" sldId="266"/>
            <ac:spMk id="21" creationId="{3BFB4090-868E-ED82-3F80-521B957F448F}"/>
          </ac:spMkLst>
        </pc:spChg>
        <pc:spChg chg="add mod">
          <ac:chgData name="Vibhanshu Kaushik" userId="f867a5934cc85086" providerId="LiveId" clId="{7CFEEC8D-CC23-416C-8A93-FCA02DB196FA}" dt="2022-09-24T03:35:39.698" v="16112" actId="1076"/>
          <ac:spMkLst>
            <pc:docMk/>
            <pc:sldMk cId="2901516245" sldId="266"/>
            <ac:spMk id="22" creationId="{15DDC239-60D1-6C58-523A-845EE900499C}"/>
          </ac:spMkLst>
        </pc:spChg>
        <pc:spChg chg="add mod">
          <ac:chgData name="Vibhanshu Kaushik" userId="f867a5934cc85086" providerId="LiveId" clId="{7CFEEC8D-CC23-416C-8A93-FCA02DB196FA}" dt="2022-09-24T03:35:46.654" v="16113" actId="1076"/>
          <ac:spMkLst>
            <pc:docMk/>
            <pc:sldMk cId="2901516245" sldId="266"/>
            <ac:spMk id="23" creationId="{D9692639-33CD-6B00-1F68-35845B6B2076}"/>
          </ac:spMkLst>
        </pc:spChg>
        <pc:spChg chg="add mod">
          <ac:chgData name="Vibhanshu Kaushik" userId="f867a5934cc85086" providerId="LiveId" clId="{7CFEEC8D-CC23-416C-8A93-FCA02DB196FA}" dt="2022-09-24T03:43:39.742" v="16316" actId="14861"/>
          <ac:spMkLst>
            <pc:docMk/>
            <pc:sldMk cId="2901516245" sldId="266"/>
            <ac:spMk id="24" creationId="{A9C88A66-6A9A-5574-0864-BB5CE48A6CBC}"/>
          </ac:spMkLst>
        </pc:spChg>
        <pc:spChg chg="add mod">
          <ac:chgData name="Vibhanshu Kaushik" userId="f867a5934cc85086" providerId="LiveId" clId="{7CFEEC8D-CC23-416C-8A93-FCA02DB196FA}" dt="2022-09-24T03:42:59.301" v="16312" actId="1076"/>
          <ac:spMkLst>
            <pc:docMk/>
            <pc:sldMk cId="2901516245" sldId="266"/>
            <ac:spMk id="25" creationId="{4C14C060-ACA0-E6F7-9A3E-D064324A3A05}"/>
          </ac:spMkLst>
        </pc:spChg>
        <pc:spChg chg="add mod">
          <ac:chgData name="Vibhanshu Kaushik" userId="f867a5934cc85086" providerId="LiveId" clId="{7CFEEC8D-CC23-416C-8A93-FCA02DB196FA}" dt="2022-09-24T03:43:27.486" v="16315" actId="2711"/>
          <ac:spMkLst>
            <pc:docMk/>
            <pc:sldMk cId="2901516245" sldId="266"/>
            <ac:spMk id="26" creationId="{C26C5D02-8E3D-D27C-0B05-0D2BEB8195F5}"/>
          </ac:spMkLst>
        </pc:spChg>
        <pc:spChg chg="add del mod">
          <ac:chgData name="Vibhanshu Kaushik" userId="f867a5934cc85086" providerId="LiveId" clId="{7CFEEC8D-CC23-416C-8A93-FCA02DB196FA}" dt="2022-09-22T18:39:15.161" v="13933"/>
          <ac:spMkLst>
            <pc:docMk/>
            <pc:sldMk cId="2901516245" sldId="266"/>
            <ac:spMk id="41" creationId="{F7088836-9D0E-2FA5-C35B-3C8CE24BB329}"/>
          </ac:spMkLst>
        </pc:spChg>
        <pc:spChg chg="add del mod">
          <ac:chgData name="Vibhanshu Kaushik" userId="f867a5934cc85086" providerId="LiveId" clId="{7CFEEC8D-CC23-416C-8A93-FCA02DB196FA}" dt="2022-09-22T18:39:33.812" v="13939"/>
          <ac:spMkLst>
            <pc:docMk/>
            <pc:sldMk cId="2901516245" sldId="266"/>
            <ac:spMk id="46" creationId="{91BB39DE-BE2C-DA1E-B3C7-9246180F764D}"/>
          </ac:spMkLst>
        </pc:spChg>
        <pc:spChg chg="add mod">
          <ac:chgData name="Vibhanshu Kaushik" userId="f867a5934cc85086" providerId="LiveId" clId="{7CFEEC8D-CC23-416C-8A93-FCA02DB196FA}" dt="2022-09-22T18:52:27.282" v="13960" actId="1076"/>
          <ac:spMkLst>
            <pc:docMk/>
            <pc:sldMk cId="2901516245" sldId="266"/>
            <ac:spMk id="51" creationId="{93B58776-F884-F222-FDB6-F0DB367FFE4D}"/>
          </ac:spMkLst>
        </pc:spChg>
        <pc:spChg chg="add del mod">
          <ac:chgData name="Vibhanshu Kaushik" userId="f867a5934cc85086" providerId="LiveId" clId="{7CFEEC8D-CC23-416C-8A93-FCA02DB196FA}" dt="2022-09-22T18:54:59.405" v="13972" actId="478"/>
          <ac:spMkLst>
            <pc:docMk/>
            <pc:sldMk cId="2901516245" sldId="266"/>
            <ac:spMk id="56" creationId="{515BDC37-A145-6881-8300-62AAFFFE0135}"/>
          </ac:spMkLst>
        </pc:spChg>
        <pc:spChg chg="add mod">
          <ac:chgData name="Vibhanshu Kaushik" userId="f867a5934cc85086" providerId="LiveId" clId="{7CFEEC8D-CC23-416C-8A93-FCA02DB196FA}" dt="2022-09-22T18:57:49.872" v="13994" actId="1076"/>
          <ac:spMkLst>
            <pc:docMk/>
            <pc:sldMk cId="2901516245" sldId="266"/>
            <ac:spMk id="57" creationId="{56E89201-E327-C314-7977-97E2BDAA9AFA}"/>
          </ac:spMkLst>
        </pc:spChg>
        <pc:spChg chg="add mod">
          <ac:chgData name="Vibhanshu Kaushik" userId="f867a5934cc85086" providerId="LiveId" clId="{7CFEEC8D-CC23-416C-8A93-FCA02DB196FA}" dt="2022-09-22T18:57:44.268" v="13993" actId="1076"/>
          <ac:spMkLst>
            <pc:docMk/>
            <pc:sldMk cId="2901516245" sldId="266"/>
            <ac:spMk id="58" creationId="{6CFC0E07-96A5-41E2-6CCD-A941497FA4A1}"/>
          </ac:spMkLst>
        </pc:spChg>
        <pc:spChg chg="add mod">
          <ac:chgData name="Vibhanshu Kaushik" userId="f867a5934cc85086" providerId="LiveId" clId="{7CFEEC8D-CC23-416C-8A93-FCA02DB196FA}" dt="2022-09-22T19:00:30.201" v="14021" actId="1076"/>
          <ac:spMkLst>
            <pc:docMk/>
            <pc:sldMk cId="2901516245" sldId="266"/>
            <ac:spMk id="59" creationId="{2A64586A-DE32-EC5F-19C0-0755490E633E}"/>
          </ac:spMkLst>
        </pc:spChg>
        <pc:spChg chg="add mod">
          <ac:chgData name="Vibhanshu Kaushik" userId="f867a5934cc85086" providerId="LiveId" clId="{7CFEEC8D-CC23-416C-8A93-FCA02DB196FA}" dt="2022-09-22T19:00:06.257" v="14016" actId="1076"/>
          <ac:spMkLst>
            <pc:docMk/>
            <pc:sldMk cId="2901516245" sldId="266"/>
            <ac:spMk id="60" creationId="{491F35D6-DC2B-2D26-ECB9-5F733F27E25E}"/>
          </ac:spMkLst>
        </pc:spChg>
        <pc:spChg chg="add mod">
          <ac:chgData name="Vibhanshu Kaushik" userId="f867a5934cc85086" providerId="LiveId" clId="{7CFEEC8D-CC23-416C-8A93-FCA02DB196FA}" dt="2022-09-22T19:00:19.936" v="14020" actId="1076"/>
          <ac:spMkLst>
            <pc:docMk/>
            <pc:sldMk cId="2901516245" sldId="266"/>
            <ac:spMk id="61" creationId="{2CE27563-4445-9B7A-37DD-408D68455C3F}"/>
          </ac:spMkLst>
        </pc:spChg>
        <pc:spChg chg="add mod">
          <ac:chgData name="Vibhanshu Kaushik" userId="f867a5934cc85086" providerId="LiveId" clId="{7CFEEC8D-CC23-416C-8A93-FCA02DB196FA}" dt="2022-09-22T18:59:48.563" v="14014" actId="14100"/>
          <ac:spMkLst>
            <pc:docMk/>
            <pc:sldMk cId="2901516245" sldId="266"/>
            <ac:spMk id="62" creationId="{6E3908C0-5C7E-1D23-6024-8AA1040DE7B3}"/>
          </ac:spMkLst>
        </pc:spChg>
        <pc:spChg chg="add mod">
          <ac:chgData name="Vibhanshu Kaushik" userId="f867a5934cc85086" providerId="LiveId" clId="{7CFEEC8D-CC23-416C-8A93-FCA02DB196FA}" dt="2022-09-22T19:00:48.662" v="14025" actId="1076"/>
          <ac:spMkLst>
            <pc:docMk/>
            <pc:sldMk cId="2901516245" sldId="266"/>
            <ac:spMk id="63" creationId="{1B63CDCA-0BFA-9DE6-A9FD-9E7C0CB4F8FF}"/>
          </ac:spMkLst>
        </pc:spChg>
        <pc:spChg chg="add mod">
          <ac:chgData name="Vibhanshu Kaushik" userId="f867a5934cc85086" providerId="LiveId" clId="{7CFEEC8D-CC23-416C-8A93-FCA02DB196FA}" dt="2022-09-22T19:00:40.857" v="14023" actId="1076"/>
          <ac:spMkLst>
            <pc:docMk/>
            <pc:sldMk cId="2901516245" sldId="266"/>
            <ac:spMk id="64" creationId="{9E325C26-0773-5367-42B9-BE753FF03C9C}"/>
          </ac:spMkLst>
        </pc:spChg>
        <pc:spChg chg="add mod">
          <ac:chgData name="Vibhanshu Kaushik" userId="f867a5934cc85086" providerId="LiveId" clId="{7CFEEC8D-CC23-416C-8A93-FCA02DB196FA}" dt="2022-09-22T19:08:28.249" v="14111" actId="1076"/>
          <ac:spMkLst>
            <pc:docMk/>
            <pc:sldMk cId="2901516245" sldId="266"/>
            <ac:spMk id="77" creationId="{9318E3D4-AF06-45AE-211C-FF5DAE50FA18}"/>
          </ac:spMkLst>
        </pc:spChg>
        <pc:spChg chg="add del mod">
          <ac:chgData name="Vibhanshu Kaushik" userId="f867a5934cc85086" providerId="LiveId" clId="{7CFEEC8D-CC23-416C-8A93-FCA02DB196FA}" dt="2022-09-22T19:06:56.530" v="14080"/>
          <ac:spMkLst>
            <pc:docMk/>
            <pc:sldMk cId="2901516245" sldId="266"/>
            <ac:spMk id="78" creationId="{AA92E811-9959-4525-1D1F-B2082B5F2433}"/>
          </ac:spMkLst>
        </pc:spChg>
        <pc:spChg chg="add del mod">
          <ac:chgData name="Vibhanshu Kaushik" userId="f867a5934cc85086" providerId="LiveId" clId="{7CFEEC8D-CC23-416C-8A93-FCA02DB196FA}" dt="2022-09-22T19:07:14.840" v="14084" actId="478"/>
          <ac:spMkLst>
            <pc:docMk/>
            <pc:sldMk cId="2901516245" sldId="266"/>
            <ac:spMk id="80" creationId="{E38794C9-9FCE-E218-0565-618550D479C2}"/>
          </ac:spMkLst>
        </pc:spChg>
        <pc:spChg chg="add mod">
          <ac:chgData name="Vibhanshu Kaushik" userId="f867a5934cc85086" providerId="LiveId" clId="{7CFEEC8D-CC23-416C-8A93-FCA02DB196FA}" dt="2022-09-22T19:08:04.432" v="14109" actId="403"/>
          <ac:spMkLst>
            <pc:docMk/>
            <pc:sldMk cId="2901516245" sldId="266"/>
            <ac:spMk id="81" creationId="{7BCB4EA6-0756-2AA8-7D60-B095BFC35A1C}"/>
          </ac:spMkLst>
        </pc:spChg>
        <pc:grpChg chg="del mod">
          <ac:chgData name="Vibhanshu Kaushik" userId="f867a5934cc85086" providerId="LiveId" clId="{7CFEEC8D-CC23-416C-8A93-FCA02DB196FA}" dt="2022-09-22T18:37:15.635" v="13886"/>
          <ac:grpSpMkLst>
            <pc:docMk/>
            <pc:sldMk cId="2901516245" sldId="266"/>
            <ac:grpSpMk id="9" creationId="{0F15996F-21E3-C8BC-D9F7-9C487A0E78DE}"/>
          </ac:grpSpMkLst>
        </pc:grpChg>
        <pc:grpChg chg="del mod">
          <ac:chgData name="Vibhanshu Kaushik" userId="f867a5934cc85086" providerId="LiveId" clId="{7CFEEC8D-CC23-416C-8A93-FCA02DB196FA}" dt="2022-09-22T18:37:16.001" v="13888"/>
          <ac:grpSpMkLst>
            <pc:docMk/>
            <pc:sldMk cId="2901516245" sldId="266"/>
            <ac:grpSpMk id="11" creationId="{19D7AEAD-7AE9-83D8-F3C9-B0517F269F1A}"/>
          </ac:grpSpMkLst>
        </pc:grpChg>
        <pc:grpChg chg="del mod">
          <ac:chgData name="Vibhanshu Kaushik" userId="f867a5934cc85086" providerId="LiveId" clId="{7CFEEC8D-CC23-416C-8A93-FCA02DB196FA}" dt="2022-09-22T18:37:20.648" v="13889" actId="478"/>
          <ac:grpSpMkLst>
            <pc:docMk/>
            <pc:sldMk cId="2901516245" sldId="266"/>
            <ac:grpSpMk id="13" creationId="{2D01FB3B-1C11-A89C-75D5-B428E2D9BB05}"/>
          </ac:grpSpMkLst>
        </pc:grpChg>
        <pc:grpChg chg="del mod">
          <ac:chgData name="Vibhanshu Kaushik" userId="f867a5934cc85086" providerId="LiveId" clId="{7CFEEC8D-CC23-416C-8A93-FCA02DB196FA}" dt="2022-09-22T18:38:10.181" v="13898"/>
          <ac:grpSpMkLst>
            <pc:docMk/>
            <pc:sldMk cId="2901516245" sldId="266"/>
            <ac:grpSpMk id="17" creationId="{49B9427A-29F5-857C-2315-BAEFB6534FA2}"/>
          </ac:grpSpMkLst>
        </pc:grpChg>
        <pc:grpChg chg="del mod">
          <ac:chgData name="Vibhanshu Kaushik" userId="f867a5934cc85086" providerId="LiveId" clId="{7CFEEC8D-CC23-416C-8A93-FCA02DB196FA}" dt="2022-09-22T18:38:10.591" v="13900"/>
          <ac:grpSpMkLst>
            <pc:docMk/>
            <pc:sldMk cId="2901516245" sldId="266"/>
            <ac:grpSpMk id="19" creationId="{D8BD6F74-9E22-3852-01C8-DDF751A2162D}"/>
          </ac:grpSpMkLst>
        </pc:grpChg>
        <pc:grpChg chg="del mod">
          <ac:chgData name="Vibhanshu Kaushik" userId="f867a5934cc85086" providerId="LiveId" clId="{7CFEEC8D-CC23-416C-8A93-FCA02DB196FA}" dt="2022-09-22T18:38:11.350" v="13902"/>
          <ac:grpSpMkLst>
            <pc:docMk/>
            <pc:sldMk cId="2901516245" sldId="266"/>
            <ac:grpSpMk id="21" creationId="{D293B79F-A017-4AB5-2E67-38A2057C6011}"/>
          </ac:grpSpMkLst>
        </pc:grpChg>
        <pc:grpChg chg="del mod">
          <ac:chgData name="Vibhanshu Kaushik" userId="f867a5934cc85086" providerId="LiveId" clId="{7CFEEC8D-CC23-416C-8A93-FCA02DB196FA}" dt="2022-09-22T18:38:11.725" v="13904"/>
          <ac:grpSpMkLst>
            <pc:docMk/>
            <pc:sldMk cId="2901516245" sldId="266"/>
            <ac:grpSpMk id="23" creationId="{5DCD18DD-C125-4185-D786-3EA3D519FB21}"/>
          </ac:grpSpMkLst>
        </pc:grpChg>
        <pc:grpChg chg="del mod">
          <ac:chgData name="Vibhanshu Kaushik" userId="f867a5934cc85086" providerId="LiveId" clId="{7CFEEC8D-CC23-416C-8A93-FCA02DB196FA}" dt="2022-09-22T18:38:12.697" v="13906"/>
          <ac:grpSpMkLst>
            <pc:docMk/>
            <pc:sldMk cId="2901516245" sldId="266"/>
            <ac:grpSpMk id="25" creationId="{F0FC519F-B040-7294-0547-14E8AA653476}"/>
          </ac:grpSpMkLst>
        </pc:grpChg>
        <pc:grpChg chg="del mod">
          <ac:chgData name="Vibhanshu Kaushik" userId="f867a5934cc85086" providerId="LiveId" clId="{7CFEEC8D-CC23-416C-8A93-FCA02DB196FA}" dt="2022-09-22T18:38:13.284" v="13908"/>
          <ac:grpSpMkLst>
            <pc:docMk/>
            <pc:sldMk cId="2901516245" sldId="266"/>
            <ac:grpSpMk id="27" creationId="{2532AD7E-956A-9088-FB9C-1888EE59441C}"/>
          </ac:grpSpMkLst>
        </pc:grpChg>
        <pc:grpChg chg="del mod">
          <ac:chgData name="Vibhanshu Kaushik" userId="f867a5934cc85086" providerId="LiveId" clId="{7CFEEC8D-CC23-416C-8A93-FCA02DB196FA}" dt="2022-09-22T18:38:32.902" v="13919" actId="478"/>
          <ac:grpSpMkLst>
            <pc:docMk/>
            <pc:sldMk cId="2901516245" sldId="266"/>
            <ac:grpSpMk id="29" creationId="{37727FC0-49E2-7E2A-92BE-29D4D3561352}"/>
          </ac:grpSpMkLst>
        </pc:grpChg>
        <pc:grpChg chg="del mod">
          <ac:chgData name="Vibhanshu Kaushik" userId="f867a5934cc85086" providerId="LiveId" clId="{7CFEEC8D-CC23-416C-8A93-FCA02DB196FA}" dt="2022-09-22T18:38:15.894" v="13914"/>
          <ac:grpSpMkLst>
            <pc:docMk/>
            <pc:sldMk cId="2901516245" sldId="266"/>
            <ac:grpSpMk id="33" creationId="{83EF67E8-4C8B-D3CC-6FF0-E0502FFDD223}"/>
          </ac:grpSpMkLst>
        </pc:grpChg>
        <pc:grpChg chg="del mod">
          <ac:chgData name="Vibhanshu Kaushik" userId="f867a5934cc85086" providerId="LiveId" clId="{7CFEEC8D-CC23-416C-8A93-FCA02DB196FA}" dt="2022-09-22T18:38:38.791" v="13921" actId="478"/>
          <ac:grpSpMkLst>
            <pc:docMk/>
            <pc:sldMk cId="2901516245" sldId="266"/>
            <ac:grpSpMk id="35" creationId="{6EE7BBA5-AAA6-020B-E152-00DC3B5104F3}"/>
          </ac:grpSpMkLst>
        </pc:grpChg>
        <pc:grpChg chg="del mod">
          <ac:chgData name="Vibhanshu Kaushik" userId="f867a5934cc85086" providerId="LiveId" clId="{7CFEEC8D-CC23-416C-8A93-FCA02DB196FA}" dt="2022-09-22T18:38:40.912" v="13922" actId="478"/>
          <ac:grpSpMkLst>
            <pc:docMk/>
            <pc:sldMk cId="2901516245" sldId="266"/>
            <ac:grpSpMk id="39" creationId="{D5942CEB-AC90-08B8-D999-13CA53201254}"/>
          </ac:grpSpMkLst>
        </pc:grpChg>
        <pc:grpChg chg="mod">
          <ac:chgData name="Vibhanshu Kaushik" userId="f867a5934cc85086" providerId="LiveId" clId="{7CFEEC8D-CC23-416C-8A93-FCA02DB196FA}" dt="2022-09-22T18:39:45.028" v="13945"/>
          <ac:grpSpMkLst>
            <pc:docMk/>
            <pc:sldMk cId="2901516245" sldId="266"/>
            <ac:grpSpMk id="50" creationId="{9BD28285-6CDB-EBD3-40BF-C5D218F79274}"/>
          </ac:grpSpMkLst>
        </pc:grpChg>
        <pc:graphicFrameChg chg="add del mod modGraphic">
          <ac:chgData name="Vibhanshu Kaushik" userId="f867a5934cc85086" providerId="LiveId" clId="{7CFEEC8D-CC23-416C-8A93-FCA02DB196FA}" dt="2022-09-20T12:55:08.421" v="11166" actId="478"/>
          <ac:graphicFrameMkLst>
            <pc:docMk/>
            <pc:sldMk cId="2901516245" sldId="266"/>
            <ac:graphicFrameMk id="3" creationId="{DD1B353E-09F0-9C0E-CB56-CA1D3634D9A1}"/>
          </ac:graphicFrameMkLst>
        </pc:graphicFrameChg>
        <pc:graphicFrameChg chg="add del mod modGraphic">
          <ac:chgData name="Vibhanshu Kaushik" userId="f867a5934cc85086" providerId="LiveId" clId="{7CFEEC8D-CC23-416C-8A93-FCA02DB196FA}" dt="2022-09-20T13:03:57.766" v="11222" actId="478"/>
          <ac:graphicFrameMkLst>
            <pc:docMk/>
            <pc:sldMk cId="2901516245" sldId="266"/>
            <ac:graphicFrameMk id="4" creationId="{7C11E384-EBC1-BBE0-6CC3-83C0931E9DC6}"/>
          </ac:graphicFrameMkLst>
        </pc:graphicFrameChg>
        <pc:picChg chg="add mod">
          <ac:chgData name="Vibhanshu Kaushik" userId="f867a5934cc85086" providerId="LiveId" clId="{7CFEEC8D-CC23-416C-8A93-FCA02DB196FA}" dt="2022-09-24T03:34:29.963" v="16102" actId="1076"/>
          <ac:picMkLst>
            <pc:docMk/>
            <pc:sldMk cId="2901516245" sldId="266"/>
            <ac:picMk id="15" creationId="{FBB2AF4E-CFCD-EA2C-3F62-8E0E21B4BD2B}"/>
          </ac:picMkLst>
        </pc:picChg>
        <pc:picChg chg="add del mod">
          <ac:chgData name="Vibhanshu Kaushik" userId="f867a5934cc85086" providerId="LiveId" clId="{7CFEEC8D-CC23-416C-8A93-FCA02DB196FA}" dt="2022-09-23T17:18:54.119" v="15299" actId="478"/>
          <ac:picMkLst>
            <pc:docMk/>
            <pc:sldMk cId="2901516245" sldId="266"/>
            <ac:picMk id="20" creationId="{ECEC6A97-2D03-8E38-E4F6-83F0600F6ABA}"/>
          </ac:picMkLst>
        </pc:picChg>
        <pc:picChg chg="add mod">
          <ac:chgData name="Vibhanshu Kaushik" userId="f867a5934cc85086" providerId="LiveId" clId="{7CFEEC8D-CC23-416C-8A93-FCA02DB196FA}" dt="2022-09-23T17:08:31.769" v="15181" actId="1076"/>
          <ac:picMkLst>
            <pc:docMk/>
            <pc:sldMk cId="2901516245" sldId="266"/>
            <ac:picMk id="53" creationId="{8D323BDC-35FD-3F7C-2145-0EAB39183D89}"/>
          </ac:picMkLst>
        </pc:picChg>
        <pc:picChg chg="add del mod">
          <ac:chgData name="Vibhanshu Kaushik" userId="f867a5934cc85086" providerId="LiveId" clId="{7CFEEC8D-CC23-416C-8A93-FCA02DB196FA}" dt="2022-09-22T18:57:57.624" v="13995" actId="14100"/>
          <ac:picMkLst>
            <pc:docMk/>
            <pc:sldMk cId="2901516245" sldId="266"/>
            <ac:picMk id="55" creationId="{A81AD53A-BD17-A10E-812D-23842966DB1F}"/>
          </ac:picMkLst>
        </pc:picChg>
        <pc:picChg chg="add mod">
          <ac:chgData name="Vibhanshu Kaushik" userId="f867a5934cc85086" providerId="LiveId" clId="{7CFEEC8D-CC23-416C-8A93-FCA02DB196FA}" dt="2022-09-22T19:01:21.229" v="14029" actId="1076"/>
          <ac:picMkLst>
            <pc:docMk/>
            <pc:sldMk cId="2901516245" sldId="266"/>
            <ac:picMk id="66" creationId="{8434C960-3F85-7DC7-C8E8-1FB70B736E3A}"/>
          </ac:picMkLst>
        </pc:picChg>
        <pc:picChg chg="add mod">
          <ac:chgData name="Vibhanshu Kaushik" userId="f867a5934cc85086" providerId="LiveId" clId="{7CFEEC8D-CC23-416C-8A93-FCA02DB196FA}" dt="2022-09-22T19:01:47.836" v="14033" actId="1076"/>
          <ac:picMkLst>
            <pc:docMk/>
            <pc:sldMk cId="2901516245" sldId="266"/>
            <ac:picMk id="68" creationId="{D2FFCD59-8C3D-CA55-2511-FEB7AAB962F7}"/>
          </ac:picMkLst>
        </pc:picChg>
        <pc:picChg chg="add mod">
          <ac:chgData name="Vibhanshu Kaushik" userId="f867a5934cc85086" providerId="LiveId" clId="{7CFEEC8D-CC23-416C-8A93-FCA02DB196FA}" dt="2022-09-22T19:03:20.413" v="14036" actId="1076"/>
          <ac:picMkLst>
            <pc:docMk/>
            <pc:sldMk cId="2901516245" sldId="266"/>
            <ac:picMk id="70" creationId="{5AD3E058-3B8D-9790-D162-9D004F81EB47}"/>
          </ac:picMkLst>
        </pc:picChg>
        <pc:picChg chg="add mod">
          <ac:chgData name="Vibhanshu Kaushik" userId="f867a5934cc85086" providerId="LiveId" clId="{7CFEEC8D-CC23-416C-8A93-FCA02DB196FA}" dt="2022-09-22T19:03:41.334" v="14040" actId="14100"/>
          <ac:picMkLst>
            <pc:docMk/>
            <pc:sldMk cId="2901516245" sldId="266"/>
            <ac:picMk id="72" creationId="{2E39C29F-BA30-0A13-2186-028CF362D75D}"/>
          </ac:picMkLst>
        </pc:picChg>
        <pc:picChg chg="add mod">
          <ac:chgData name="Vibhanshu Kaushik" userId="f867a5934cc85086" providerId="LiveId" clId="{7CFEEC8D-CC23-416C-8A93-FCA02DB196FA}" dt="2022-09-22T19:04:06.867" v="14043" actId="1076"/>
          <ac:picMkLst>
            <pc:docMk/>
            <pc:sldMk cId="2901516245" sldId="266"/>
            <ac:picMk id="74" creationId="{8FBF507C-A783-4907-4DE9-066E7F461979}"/>
          </ac:picMkLst>
        </pc:picChg>
        <pc:picChg chg="add mod">
          <ac:chgData name="Vibhanshu Kaushik" userId="f867a5934cc85086" providerId="LiveId" clId="{7CFEEC8D-CC23-416C-8A93-FCA02DB196FA}" dt="2022-09-22T19:04:31.703" v="14049" actId="1076"/>
          <ac:picMkLst>
            <pc:docMk/>
            <pc:sldMk cId="2901516245" sldId="266"/>
            <ac:picMk id="76" creationId="{89EDC94B-7CB1-E5F5-2560-43811DC7BC5D}"/>
          </ac:picMkLst>
        </pc:picChg>
        <pc:inkChg chg="add del">
          <ac:chgData name="Vibhanshu Kaushik" userId="f867a5934cc85086" providerId="LiveId" clId="{7CFEEC8D-CC23-416C-8A93-FCA02DB196FA}" dt="2022-09-22T18:37:27.182" v="13892" actId="478"/>
          <ac:inkMkLst>
            <pc:docMk/>
            <pc:sldMk cId="2901516245" sldId="266"/>
            <ac:inkMk id="4" creationId="{E772251F-5EA1-5E4F-1857-97CB8B9DCB76}"/>
          </ac:inkMkLst>
        </pc:inkChg>
        <pc:inkChg chg="add del mod">
          <ac:chgData name="Vibhanshu Kaushik" userId="f867a5934cc85086" providerId="LiveId" clId="{7CFEEC8D-CC23-416C-8A93-FCA02DB196FA}" dt="2022-09-22T18:37:23.907" v="13891" actId="478"/>
          <ac:inkMkLst>
            <pc:docMk/>
            <pc:sldMk cId="2901516245" sldId="266"/>
            <ac:inkMk id="5" creationId="{6C2CF60D-8A6C-D0CF-C009-AD21D14F388D}"/>
          </ac:inkMkLst>
        </pc:inkChg>
        <pc:inkChg chg="add mod">
          <ac:chgData name="Vibhanshu Kaushik" userId="f867a5934cc85086" providerId="LiveId" clId="{7CFEEC8D-CC23-416C-8A93-FCA02DB196FA}" dt="2022-09-22T18:37:16.001" v="13888"/>
          <ac:inkMkLst>
            <pc:docMk/>
            <pc:sldMk cId="2901516245" sldId="266"/>
            <ac:inkMk id="7" creationId="{36D8BC29-E0C1-1DCF-1E4C-74347ACC00FC}"/>
          </ac:inkMkLst>
        </pc:inkChg>
        <pc:inkChg chg="add mod">
          <ac:chgData name="Vibhanshu Kaushik" userId="f867a5934cc85086" providerId="LiveId" clId="{7CFEEC8D-CC23-416C-8A93-FCA02DB196FA}" dt="2022-09-22T18:37:16.001" v="13888"/>
          <ac:inkMkLst>
            <pc:docMk/>
            <pc:sldMk cId="2901516245" sldId="266"/>
            <ac:inkMk id="8" creationId="{F01E0207-A5EF-EBC5-7035-1C4952E8D07E}"/>
          </ac:inkMkLst>
        </pc:inkChg>
        <pc:inkChg chg="add mod">
          <ac:chgData name="Vibhanshu Kaushik" userId="f867a5934cc85086" providerId="LiveId" clId="{7CFEEC8D-CC23-416C-8A93-FCA02DB196FA}" dt="2022-09-22T18:37:16.001" v="13888"/>
          <ac:inkMkLst>
            <pc:docMk/>
            <pc:sldMk cId="2901516245" sldId="266"/>
            <ac:inkMk id="10" creationId="{DD67C9BE-DE0E-7A61-D8F0-FF79856D7AF9}"/>
          </ac:inkMkLst>
        </pc:inkChg>
        <pc:inkChg chg="add mod">
          <ac:chgData name="Vibhanshu Kaushik" userId="f867a5934cc85086" providerId="LiveId" clId="{7CFEEC8D-CC23-416C-8A93-FCA02DB196FA}" dt="2022-09-22T18:37:16.001" v="13888"/>
          <ac:inkMkLst>
            <pc:docMk/>
            <pc:sldMk cId="2901516245" sldId="266"/>
            <ac:inkMk id="12" creationId="{DF4C89E7-CC57-44C4-8749-1EFD468BAEE0}"/>
          </ac:inkMkLst>
        </pc:inkChg>
        <pc:inkChg chg="add del">
          <ac:chgData name="Vibhanshu Kaushik" userId="f867a5934cc85086" providerId="LiveId" clId="{7CFEEC8D-CC23-416C-8A93-FCA02DB196FA}" dt="2022-09-22T18:38:42.914" v="13923" actId="478"/>
          <ac:inkMkLst>
            <pc:docMk/>
            <pc:sldMk cId="2901516245" sldId="266"/>
            <ac:inkMk id="14" creationId="{84A362E2-DC7E-31D3-2914-F47B530194B0}"/>
          </ac:inkMkLst>
        </pc:inkChg>
        <pc:inkChg chg="add mod">
          <ac:chgData name="Vibhanshu Kaushik" userId="f867a5934cc85086" providerId="LiveId" clId="{7CFEEC8D-CC23-416C-8A93-FCA02DB196FA}" dt="2022-09-22T18:38:13.284" v="13908"/>
          <ac:inkMkLst>
            <pc:docMk/>
            <pc:sldMk cId="2901516245" sldId="266"/>
            <ac:inkMk id="15" creationId="{347949CD-8E4C-9DFF-0188-13C928560EE6}"/>
          </ac:inkMkLst>
        </pc:inkChg>
        <pc:inkChg chg="add mod">
          <ac:chgData name="Vibhanshu Kaushik" userId="f867a5934cc85086" providerId="LiveId" clId="{7CFEEC8D-CC23-416C-8A93-FCA02DB196FA}" dt="2022-09-22T18:38:13.284" v="13908"/>
          <ac:inkMkLst>
            <pc:docMk/>
            <pc:sldMk cId="2901516245" sldId="266"/>
            <ac:inkMk id="16" creationId="{43294EC1-CF88-C487-67D4-981CF5D4A931}"/>
          </ac:inkMkLst>
        </pc:inkChg>
        <pc:inkChg chg="add mod">
          <ac:chgData name="Vibhanshu Kaushik" userId="f867a5934cc85086" providerId="LiveId" clId="{7CFEEC8D-CC23-416C-8A93-FCA02DB196FA}" dt="2022-09-22T18:38:13.284" v="13908"/>
          <ac:inkMkLst>
            <pc:docMk/>
            <pc:sldMk cId="2901516245" sldId="266"/>
            <ac:inkMk id="18" creationId="{42C4F6AD-4A43-72FC-F931-2AA8755F0861}"/>
          </ac:inkMkLst>
        </pc:inkChg>
        <pc:inkChg chg="add mod">
          <ac:chgData name="Vibhanshu Kaushik" userId="f867a5934cc85086" providerId="LiveId" clId="{7CFEEC8D-CC23-416C-8A93-FCA02DB196FA}" dt="2022-09-22T18:38:13.284" v="13908"/>
          <ac:inkMkLst>
            <pc:docMk/>
            <pc:sldMk cId="2901516245" sldId="266"/>
            <ac:inkMk id="20" creationId="{3F222AA5-784D-F919-E0AD-CA858657039A}"/>
          </ac:inkMkLst>
        </pc:inkChg>
        <pc:inkChg chg="add mod">
          <ac:chgData name="Vibhanshu Kaushik" userId="f867a5934cc85086" providerId="LiveId" clId="{7CFEEC8D-CC23-416C-8A93-FCA02DB196FA}" dt="2022-09-22T18:38:13.284" v="13908"/>
          <ac:inkMkLst>
            <pc:docMk/>
            <pc:sldMk cId="2901516245" sldId="266"/>
            <ac:inkMk id="22" creationId="{E9E324EB-8782-9B64-53D0-1C51D6EDAF84}"/>
          </ac:inkMkLst>
        </pc:inkChg>
        <pc:inkChg chg="add mod">
          <ac:chgData name="Vibhanshu Kaushik" userId="f867a5934cc85086" providerId="LiveId" clId="{7CFEEC8D-CC23-416C-8A93-FCA02DB196FA}" dt="2022-09-22T18:38:13.284" v="13908"/>
          <ac:inkMkLst>
            <pc:docMk/>
            <pc:sldMk cId="2901516245" sldId="266"/>
            <ac:inkMk id="24" creationId="{11479BB2-BB24-4C0E-65D8-D55F938B6471}"/>
          </ac:inkMkLst>
        </pc:inkChg>
        <pc:inkChg chg="add mod">
          <ac:chgData name="Vibhanshu Kaushik" userId="f867a5934cc85086" providerId="LiveId" clId="{7CFEEC8D-CC23-416C-8A93-FCA02DB196FA}" dt="2022-09-22T18:38:13.284" v="13908"/>
          <ac:inkMkLst>
            <pc:docMk/>
            <pc:sldMk cId="2901516245" sldId="266"/>
            <ac:inkMk id="26" creationId="{30381523-B477-5FD8-5E52-F1884CE8FEE7}"/>
          </ac:inkMkLst>
        </pc:inkChg>
        <pc:inkChg chg="add mod">
          <ac:chgData name="Vibhanshu Kaushik" userId="f867a5934cc85086" providerId="LiveId" clId="{7CFEEC8D-CC23-416C-8A93-FCA02DB196FA}" dt="2022-09-22T18:38:13.284" v="13908"/>
          <ac:inkMkLst>
            <pc:docMk/>
            <pc:sldMk cId="2901516245" sldId="266"/>
            <ac:inkMk id="28" creationId="{12BF1F36-05C4-27B5-C7C8-9B7486D54A4F}"/>
          </ac:inkMkLst>
        </pc:inkChg>
        <pc:inkChg chg="add del">
          <ac:chgData name="Vibhanshu Kaushik" userId="f867a5934cc85086" providerId="LiveId" clId="{7CFEEC8D-CC23-416C-8A93-FCA02DB196FA}" dt="2022-09-22T18:38:36.376" v="13920" actId="478"/>
          <ac:inkMkLst>
            <pc:docMk/>
            <pc:sldMk cId="2901516245" sldId="266"/>
            <ac:inkMk id="30" creationId="{36D72657-DD4A-E26D-674E-D58C422FDCA1}"/>
          </ac:inkMkLst>
        </pc:inkChg>
        <pc:inkChg chg="add mod">
          <ac:chgData name="Vibhanshu Kaushik" userId="f867a5934cc85086" providerId="LiveId" clId="{7CFEEC8D-CC23-416C-8A93-FCA02DB196FA}" dt="2022-09-22T18:38:15.894" v="13914"/>
          <ac:inkMkLst>
            <pc:docMk/>
            <pc:sldMk cId="2901516245" sldId="266"/>
            <ac:inkMk id="31" creationId="{73B2A3AC-150B-563C-625E-6BDBDC59C029}"/>
          </ac:inkMkLst>
        </pc:inkChg>
        <pc:inkChg chg="add mod">
          <ac:chgData name="Vibhanshu Kaushik" userId="f867a5934cc85086" providerId="LiveId" clId="{7CFEEC8D-CC23-416C-8A93-FCA02DB196FA}" dt="2022-09-22T18:38:15.894" v="13914"/>
          <ac:inkMkLst>
            <pc:docMk/>
            <pc:sldMk cId="2901516245" sldId="266"/>
            <ac:inkMk id="32" creationId="{71EE786F-6056-4527-B3F7-A9815310925A}"/>
          </ac:inkMkLst>
        </pc:inkChg>
        <pc:inkChg chg="add mod">
          <ac:chgData name="Vibhanshu Kaushik" userId="f867a5934cc85086" providerId="LiveId" clId="{7CFEEC8D-CC23-416C-8A93-FCA02DB196FA}" dt="2022-09-22T18:38:15.894" v="13914"/>
          <ac:inkMkLst>
            <pc:docMk/>
            <pc:sldMk cId="2901516245" sldId="266"/>
            <ac:inkMk id="34" creationId="{21D24E95-0086-0AEE-899D-F3E6A86D67D4}"/>
          </ac:inkMkLst>
        </pc:inkChg>
        <pc:inkChg chg="add del">
          <ac:chgData name="Vibhanshu Kaushik" userId="f867a5934cc85086" providerId="LiveId" clId="{7CFEEC8D-CC23-416C-8A93-FCA02DB196FA}" dt="2022-09-22T18:39:48.854" v="13948" actId="478"/>
          <ac:inkMkLst>
            <pc:docMk/>
            <pc:sldMk cId="2901516245" sldId="266"/>
            <ac:inkMk id="36" creationId="{B0451064-5D65-47FB-0B7C-69CDBE9A9FEB}"/>
          </ac:inkMkLst>
        </pc:inkChg>
        <pc:inkChg chg="add mod">
          <ac:chgData name="Vibhanshu Kaushik" userId="f867a5934cc85086" providerId="LiveId" clId="{7CFEEC8D-CC23-416C-8A93-FCA02DB196FA}" dt="2022-09-22T18:38:25.366" v="13918"/>
          <ac:inkMkLst>
            <pc:docMk/>
            <pc:sldMk cId="2901516245" sldId="266"/>
            <ac:inkMk id="37" creationId="{BE191C96-8C45-61B7-3F0D-9FC980046F9E}"/>
          </ac:inkMkLst>
        </pc:inkChg>
        <pc:inkChg chg="add mod">
          <ac:chgData name="Vibhanshu Kaushik" userId="f867a5934cc85086" providerId="LiveId" clId="{7CFEEC8D-CC23-416C-8A93-FCA02DB196FA}" dt="2022-09-22T18:38:25.366" v="13918"/>
          <ac:inkMkLst>
            <pc:docMk/>
            <pc:sldMk cId="2901516245" sldId="266"/>
            <ac:inkMk id="38" creationId="{D2D98684-9D90-60E2-B0AD-B2951FE335D1}"/>
          </ac:inkMkLst>
        </pc:inkChg>
        <pc:inkChg chg="add del">
          <ac:chgData name="Vibhanshu Kaushik" userId="f867a5934cc85086" providerId="LiveId" clId="{7CFEEC8D-CC23-416C-8A93-FCA02DB196FA}" dt="2022-09-22T18:39:16.466" v="13934" actId="9405"/>
          <ac:inkMkLst>
            <pc:docMk/>
            <pc:sldMk cId="2901516245" sldId="266"/>
            <ac:inkMk id="40" creationId="{57F29E54-31BB-9A80-B898-818227DCE499}"/>
          </ac:inkMkLst>
        </pc:inkChg>
        <pc:inkChg chg="add del">
          <ac:chgData name="Vibhanshu Kaushik" userId="f867a5934cc85086" providerId="LiveId" clId="{7CFEEC8D-CC23-416C-8A93-FCA02DB196FA}" dt="2022-09-22T18:39:14.706" v="13932" actId="9405"/>
          <ac:inkMkLst>
            <pc:docMk/>
            <pc:sldMk cId="2901516245" sldId="266"/>
            <ac:inkMk id="42" creationId="{E0D6BC3D-728B-2EFF-66ED-858E7A69DF96}"/>
          </ac:inkMkLst>
        </pc:inkChg>
        <pc:inkChg chg="add del">
          <ac:chgData name="Vibhanshu Kaushik" userId="f867a5934cc85086" providerId="LiveId" clId="{7CFEEC8D-CC23-416C-8A93-FCA02DB196FA}" dt="2022-09-22T18:39:14.205" v="13931" actId="9405"/>
          <ac:inkMkLst>
            <pc:docMk/>
            <pc:sldMk cId="2901516245" sldId="266"/>
            <ac:inkMk id="43" creationId="{B2909AD9-3375-38AF-4E76-2EB3211216C8}"/>
          </ac:inkMkLst>
        </pc:inkChg>
        <pc:inkChg chg="add del">
          <ac:chgData name="Vibhanshu Kaushik" userId="f867a5934cc85086" providerId="LiveId" clId="{7CFEEC8D-CC23-416C-8A93-FCA02DB196FA}" dt="2022-09-22T18:39:13.795" v="13930" actId="9405"/>
          <ac:inkMkLst>
            <pc:docMk/>
            <pc:sldMk cId="2901516245" sldId="266"/>
            <ac:inkMk id="44" creationId="{2519F5DB-CCAD-E26C-9907-55323A7BDBDF}"/>
          </ac:inkMkLst>
        </pc:inkChg>
        <pc:inkChg chg="add del">
          <ac:chgData name="Vibhanshu Kaushik" userId="f867a5934cc85086" providerId="LiveId" clId="{7CFEEC8D-CC23-416C-8A93-FCA02DB196FA}" dt="2022-09-22T18:39:34.574" v="13940" actId="9405"/>
          <ac:inkMkLst>
            <pc:docMk/>
            <pc:sldMk cId="2901516245" sldId="266"/>
            <ac:inkMk id="45" creationId="{ACABE136-C9EC-0565-DFF1-48C2A819249B}"/>
          </ac:inkMkLst>
        </pc:inkChg>
        <pc:inkChg chg="add del">
          <ac:chgData name="Vibhanshu Kaushik" userId="f867a5934cc85086" providerId="LiveId" clId="{7CFEEC8D-CC23-416C-8A93-FCA02DB196FA}" dt="2022-09-22T18:39:33.424" v="13938" actId="9405"/>
          <ac:inkMkLst>
            <pc:docMk/>
            <pc:sldMk cId="2901516245" sldId="266"/>
            <ac:inkMk id="47" creationId="{E67AB453-5972-7134-B07D-453F9E002940}"/>
          </ac:inkMkLst>
        </pc:inkChg>
        <pc:inkChg chg="add del mod">
          <ac:chgData name="Vibhanshu Kaushik" userId="f867a5934cc85086" providerId="LiveId" clId="{7CFEEC8D-CC23-416C-8A93-FCA02DB196FA}" dt="2022-09-22T18:39:45.393" v="13946" actId="9405"/>
          <ac:inkMkLst>
            <pc:docMk/>
            <pc:sldMk cId="2901516245" sldId="266"/>
            <ac:inkMk id="48" creationId="{DE8A6D80-5FBF-9CF8-A2F0-AD4B39282CA6}"/>
          </ac:inkMkLst>
        </pc:inkChg>
        <pc:inkChg chg="add del mod">
          <ac:chgData name="Vibhanshu Kaushik" userId="f867a5934cc85086" providerId="LiveId" clId="{7CFEEC8D-CC23-416C-8A93-FCA02DB196FA}" dt="2022-09-22T18:39:45.028" v="13945"/>
          <ac:inkMkLst>
            <pc:docMk/>
            <pc:sldMk cId="2901516245" sldId="266"/>
            <ac:inkMk id="49" creationId="{6468D844-FF28-1B70-9FE9-DEA8F4A3989B}"/>
          </ac:inkMkLst>
        </pc:inkChg>
        <pc:cxnChg chg="add mod">
          <ac:chgData name="Vibhanshu Kaushik" userId="f867a5934cc85086" providerId="LiveId" clId="{7CFEEC8D-CC23-416C-8A93-FCA02DB196FA}" dt="2022-09-24T03:22:57.038" v="15955" actId="14100"/>
          <ac:cxnSpMkLst>
            <pc:docMk/>
            <pc:sldMk cId="2901516245" sldId="266"/>
            <ac:cxnSpMk id="5" creationId="{DD8DCE47-C5ED-42A7-A913-9E600BB7CB5D}"/>
          </ac:cxnSpMkLst>
        </pc:cxnChg>
        <pc:cxnChg chg="add mod">
          <ac:chgData name="Vibhanshu Kaushik" userId="f867a5934cc85086" providerId="LiveId" clId="{7CFEEC8D-CC23-416C-8A93-FCA02DB196FA}" dt="2022-10-06T14:54:44.857" v="17312" actId="14100"/>
          <ac:cxnSpMkLst>
            <pc:docMk/>
            <pc:sldMk cId="2901516245" sldId="266"/>
            <ac:cxnSpMk id="8" creationId="{3AD7E2E6-8336-9086-A1AD-5746FDF57971}"/>
          </ac:cxnSpMkLst>
        </pc:cxnChg>
      </pc:sldChg>
      <pc:sldChg chg="addSp delSp modSp new mod setBg">
        <pc:chgData name="Vibhanshu Kaushik" userId="f867a5934cc85086" providerId="LiveId" clId="{7CFEEC8D-CC23-416C-8A93-FCA02DB196FA}" dt="2022-10-06T14:56:47.570" v="17315"/>
        <pc:sldMkLst>
          <pc:docMk/>
          <pc:sldMk cId="1571725668" sldId="267"/>
        </pc:sldMkLst>
        <pc:spChg chg="add mod">
          <ac:chgData name="Vibhanshu Kaushik" userId="f867a5934cc85086" providerId="LiveId" clId="{7CFEEC8D-CC23-416C-8A93-FCA02DB196FA}" dt="2022-09-20T18:29:02.694" v="11412" actId="1076"/>
          <ac:spMkLst>
            <pc:docMk/>
            <pc:sldMk cId="1571725668" sldId="267"/>
            <ac:spMk id="2" creationId="{3F13A5E3-1B4F-E9C8-A943-5129F134E855}"/>
          </ac:spMkLst>
        </pc:spChg>
        <pc:spChg chg="add mod">
          <ac:chgData name="Vibhanshu Kaushik" userId="f867a5934cc85086" providerId="LiveId" clId="{7CFEEC8D-CC23-416C-8A93-FCA02DB196FA}" dt="2022-09-22T18:23:43.967" v="13846" actId="207"/>
          <ac:spMkLst>
            <pc:docMk/>
            <pc:sldMk cId="1571725668" sldId="267"/>
            <ac:spMk id="3" creationId="{E1A550B3-4A78-25EF-CC4A-7EF530DCE18F}"/>
          </ac:spMkLst>
        </pc:spChg>
        <pc:spChg chg="add del mod">
          <ac:chgData name="Vibhanshu Kaushik" userId="f867a5934cc85086" providerId="LiveId" clId="{7CFEEC8D-CC23-416C-8A93-FCA02DB196FA}" dt="2022-09-22T18:22:21.067" v="13839" actId="478"/>
          <ac:spMkLst>
            <pc:docMk/>
            <pc:sldMk cId="1571725668" sldId="267"/>
            <ac:spMk id="5" creationId="{9E399FCE-6F04-DAFB-D52F-1B8E3634D914}"/>
          </ac:spMkLst>
        </pc:spChg>
        <pc:graphicFrameChg chg="add del mod modGraphic">
          <ac:chgData name="Vibhanshu Kaushik" userId="f867a5934cc85086" providerId="LiveId" clId="{7CFEEC8D-CC23-416C-8A93-FCA02DB196FA}" dt="2022-09-20T18:33:50.495" v="11527" actId="478"/>
          <ac:graphicFrameMkLst>
            <pc:docMk/>
            <pc:sldMk cId="1571725668" sldId="267"/>
            <ac:graphicFrameMk id="3" creationId="{00648E55-8380-601A-A100-56F9F30D1E67}"/>
          </ac:graphicFrameMkLst>
        </pc:graphicFrameChg>
        <pc:graphicFrameChg chg="add del mod modGraphic">
          <ac:chgData name="Vibhanshu Kaushik" userId="f867a5934cc85086" providerId="LiveId" clId="{7CFEEC8D-CC23-416C-8A93-FCA02DB196FA}" dt="2022-09-20T18:35:02.904" v="11543" actId="478"/>
          <ac:graphicFrameMkLst>
            <pc:docMk/>
            <pc:sldMk cId="1571725668" sldId="267"/>
            <ac:graphicFrameMk id="4" creationId="{054EE791-DCA1-6D98-562C-868A377007AC}"/>
          </ac:graphicFrameMkLst>
        </pc:graphicFrameChg>
        <pc:graphicFrameChg chg="add del mod modGraphic">
          <ac:chgData name="Vibhanshu Kaushik" userId="f867a5934cc85086" providerId="LiveId" clId="{7CFEEC8D-CC23-416C-8A93-FCA02DB196FA}" dt="2022-09-20T18:35:44.756" v="11547" actId="478"/>
          <ac:graphicFrameMkLst>
            <pc:docMk/>
            <pc:sldMk cId="1571725668" sldId="267"/>
            <ac:graphicFrameMk id="5" creationId="{5B4C83F5-8B57-73FB-17E0-E72991291A3B}"/>
          </ac:graphicFrameMkLst>
        </pc:graphicFrameChg>
        <pc:graphicFrameChg chg="add mod modGraphic">
          <ac:chgData name="Vibhanshu Kaushik" userId="f867a5934cc85086" providerId="LiveId" clId="{7CFEEC8D-CC23-416C-8A93-FCA02DB196FA}" dt="2022-10-06T14:56:47.570" v="17315"/>
          <ac:graphicFrameMkLst>
            <pc:docMk/>
            <pc:sldMk cId="1571725668" sldId="267"/>
            <ac:graphicFrameMk id="6" creationId="{FF492748-F0FD-025E-A680-090E489D7964}"/>
          </ac:graphicFrameMkLst>
        </pc:graphicFrameChg>
        <pc:picChg chg="add del mod">
          <ac:chgData name="Vibhanshu Kaushik" userId="f867a5934cc85086" providerId="LiveId" clId="{7CFEEC8D-CC23-416C-8A93-FCA02DB196FA}" dt="2022-09-20T18:48:39.245" v="11793" actId="478"/>
          <ac:picMkLst>
            <pc:docMk/>
            <pc:sldMk cId="1571725668" sldId="267"/>
            <ac:picMk id="7" creationId="{A53E1FB9-20EE-48CC-14C2-DA3E0A86CA6F}"/>
          </ac:picMkLst>
        </pc:picChg>
        <pc:picChg chg="add del mod">
          <ac:chgData name="Vibhanshu Kaushik" userId="f867a5934cc85086" providerId="LiveId" clId="{7CFEEC8D-CC23-416C-8A93-FCA02DB196FA}" dt="2022-09-20T18:41:40.665" v="11773" actId="478"/>
          <ac:picMkLst>
            <pc:docMk/>
            <pc:sldMk cId="1571725668" sldId="267"/>
            <ac:picMk id="2050" creationId="{FC65808B-5840-FEF5-4614-5B7E90272591}"/>
          </ac:picMkLst>
        </pc:picChg>
        <pc:picChg chg="add del">
          <ac:chgData name="Vibhanshu Kaushik" userId="f867a5934cc85086" providerId="LiveId" clId="{7CFEEC8D-CC23-416C-8A93-FCA02DB196FA}" dt="2022-09-20T18:43:12.812" v="11779" actId="478"/>
          <ac:picMkLst>
            <pc:docMk/>
            <pc:sldMk cId="1571725668" sldId="267"/>
            <ac:picMk id="2052" creationId="{ADE58376-ADBE-57F9-D924-34829C5E849C}"/>
          </ac:picMkLst>
        </pc:picChg>
        <pc:picChg chg="add del">
          <ac:chgData name="Vibhanshu Kaushik" userId="f867a5934cc85086" providerId="LiveId" clId="{7CFEEC8D-CC23-416C-8A93-FCA02DB196FA}" dt="2022-09-20T18:44:22.184" v="11783" actId="478"/>
          <ac:picMkLst>
            <pc:docMk/>
            <pc:sldMk cId="1571725668" sldId="267"/>
            <ac:picMk id="2054" creationId="{619B53A7-A27B-93DF-1A28-D8E42C275D65}"/>
          </ac:picMkLst>
        </pc:picChg>
        <pc:picChg chg="add del">
          <ac:chgData name="Vibhanshu Kaushik" userId="f867a5934cc85086" providerId="LiveId" clId="{7CFEEC8D-CC23-416C-8A93-FCA02DB196FA}" dt="2022-09-20T18:48:23.473" v="11787" actId="478"/>
          <ac:picMkLst>
            <pc:docMk/>
            <pc:sldMk cId="1571725668" sldId="267"/>
            <ac:picMk id="2056" creationId="{690812F3-71B8-9AB2-9485-40F20D96DD19}"/>
          </ac:picMkLst>
        </pc:picChg>
        <pc:picChg chg="add del">
          <ac:chgData name="Vibhanshu Kaushik" userId="f867a5934cc85086" providerId="LiveId" clId="{7CFEEC8D-CC23-416C-8A93-FCA02DB196FA}" dt="2022-09-20T18:48:41.852" v="11794" actId="478"/>
          <ac:picMkLst>
            <pc:docMk/>
            <pc:sldMk cId="1571725668" sldId="267"/>
            <ac:picMk id="2058" creationId="{86D7249C-44CA-989D-AA8C-68653EC1B18A}"/>
          </ac:picMkLst>
        </pc:picChg>
      </pc:sldChg>
      <pc:sldChg chg="addSp delSp modSp new mod setBg">
        <pc:chgData name="Vibhanshu Kaushik" userId="f867a5934cc85086" providerId="LiveId" clId="{7CFEEC8D-CC23-416C-8A93-FCA02DB196FA}" dt="2022-10-06T14:53:53.365" v="17308" actId="207"/>
        <pc:sldMkLst>
          <pc:docMk/>
          <pc:sldMk cId="3183702929" sldId="268"/>
        </pc:sldMkLst>
        <pc:spChg chg="add del mod">
          <ac:chgData name="Vibhanshu Kaushik" userId="f867a5934cc85086" providerId="LiveId" clId="{7CFEEC8D-CC23-416C-8A93-FCA02DB196FA}" dt="2022-09-23T12:59:39.073" v="14136"/>
          <ac:spMkLst>
            <pc:docMk/>
            <pc:sldMk cId="3183702929" sldId="268"/>
            <ac:spMk id="6" creationId="{600BF1EB-E7BC-81CA-DA9E-765EBA74CBB5}"/>
          </ac:spMkLst>
        </pc:spChg>
        <pc:spChg chg="add mod">
          <ac:chgData name="Vibhanshu Kaushik" userId="f867a5934cc85086" providerId="LiveId" clId="{7CFEEC8D-CC23-416C-8A93-FCA02DB196FA}" dt="2022-09-23T13:00:53.746" v="14160" actId="1076"/>
          <ac:spMkLst>
            <pc:docMk/>
            <pc:sldMk cId="3183702929" sldId="268"/>
            <ac:spMk id="7" creationId="{ACB18069-893E-CB16-23FF-57EE1F8DFCD4}"/>
          </ac:spMkLst>
        </pc:spChg>
        <pc:picChg chg="add del mod">
          <ac:chgData name="Vibhanshu Kaushik" userId="f867a5934cc85086" providerId="LiveId" clId="{7CFEEC8D-CC23-416C-8A93-FCA02DB196FA}" dt="2022-09-23T12:55:46.986" v="14119" actId="478"/>
          <ac:picMkLst>
            <pc:docMk/>
            <pc:sldMk cId="3183702929" sldId="268"/>
            <ac:picMk id="3" creationId="{6A05BCA0-A569-BB0E-6924-B6A6D9D91610}"/>
          </ac:picMkLst>
        </pc:picChg>
        <pc:picChg chg="add mod">
          <ac:chgData name="Vibhanshu Kaushik" userId="f867a5934cc85086" providerId="LiveId" clId="{7CFEEC8D-CC23-416C-8A93-FCA02DB196FA}" dt="2022-10-06T14:53:53.365" v="17308" actId="207"/>
          <ac:picMkLst>
            <pc:docMk/>
            <pc:sldMk cId="3183702929" sldId="268"/>
            <ac:picMk id="5" creationId="{D2B7E5BF-D320-6906-9B11-A6B35F18622D}"/>
          </ac:picMkLst>
        </pc:picChg>
        <pc:picChg chg="add del mod">
          <ac:chgData name="Vibhanshu Kaushik" userId="f867a5934cc85086" providerId="LiveId" clId="{7CFEEC8D-CC23-416C-8A93-FCA02DB196FA}" dt="2022-09-23T13:01:26.928" v="14162" actId="478"/>
          <ac:picMkLst>
            <pc:docMk/>
            <pc:sldMk cId="3183702929" sldId="268"/>
            <ac:picMk id="9" creationId="{EE33AB9E-B5E7-A4D2-722A-7BF84F5FA753}"/>
          </ac:picMkLst>
        </pc:picChg>
        <pc:picChg chg="add del mod">
          <ac:chgData name="Vibhanshu Kaushik" userId="f867a5934cc85086" providerId="LiveId" clId="{7CFEEC8D-CC23-416C-8A93-FCA02DB196FA}" dt="2022-09-23T13:01:44.669" v="14164" actId="478"/>
          <ac:picMkLst>
            <pc:docMk/>
            <pc:sldMk cId="3183702929" sldId="268"/>
            <ac:picMk id="11" creationId="{506FB9C3-365C-8AFB-F117-9D77EED18B4A}"/>
          </ac:picMkLst>
        </pc:picChg>
        <pc:picChg chg="add mod ord">
          <ac:chgData name="Vibhanshu Kaushik" userId="f867a5934cc85086" providerId="LiveId" clId="{7CFEEC8D-CC23-416C-8A93-FCA02DB196FA}" dt="2022-09-24T03:44:14.788" v="16318" actId="14861"/>
          <ac:picMkLst>
            <pc:docMk/>
            <pc:sldMk cId="3183702929" sldId="268"/>
            <ac:picMk id="13" creationId="{BB78FAC7-508D-1AC3-3847-EC4499A81003}"/>
          </ac:picMkLst>
        </pc:picChg>
        <pc:picChg chg="add mod ord">
          <ac:chgData name="Vibhanshu Kaushik" userId="f867a5934cc85086" providerId="LiveId" clId="{7CFEEC8D-CC23-416C-8A93-FCA02DB196FA}" dt="2022-09-23T13:03:05.752" v="14177" actId="14100"/>
          <ac:picMkLst>
            <pc:docMk/>
            <pc:sldMk cId="3183702929" sldId="268"/>
            <ac:picMk id="15" creationId="{25BB7528-2DDD-45E0-E1F6-45BD92E03A94}"/>
          </ac:picMkLst>
        </pc:picChg>
      </pc:sldChg>
      <pc:sldChg chg="addSp delSp modSp new mod setBg">
        <pc:chgData name="Vibhanshu Kaushik" userId="f867a5934cc85086" providerId="LiveId" clId="{7CFEEC8D-CC23-416C-8A93-FCA02DB196FA}" dt="2022-10-06T14:55:19.282" v="17313" actId="1076"/>
        <pc:sldMkLst>
          <pc:docMk/>
          <pc:sldMk cId="3211808874" sldId="269"/>
        </pc:sldMkLst>
        <pc:spChg chg="add del mod">
          <ac:chgData name="Vibhanshu Kaushik" userId="f867a5934cc85086" providerId="LiveId" clId="{7CFEEC8D-CC23-416C-8A93-FCA02DB196FA}" dt="2022-09-23T17:20:27.787" v="15305"/>
          <ac:spMkLst>
            <pc:docMk/>
            <pc:sldMk cId="3211808874" sldId="269"/>
            <ac:spMk id="3" creationId="{573F4314-D782-36E7-559A-E98B20E22144}"/>
          </ac:spMkLst>
        </pc:spChg>
        <pc:spChg chg="add mod">
          <ac:chgData name="Vibhanshu Kaushik" userId="f867a5934cc85086" providerId="LiveId" clId="{7CFEEC8D-CC23-416C-8A93-FCA02DB196FA}" dt="2022-10-06T14:55:19.282" v="17313" actId="1076"/>
          <ac:spMkLst>
            <pc:docMk/>
            <pc:sldMk cId="3211808874" sldId="269"/>
            <ac:spMk id="10" creationId="{F3ED93C9-44FB-EB38-FD1C-9A2140406A31}"/>
          </ac:spMkLst>
        </pc:spChg>
        <pc:spChg chg="add del mod">
          <ac:chgData name="Vibhanshu Kaushik" userId="f867a5934cc85086" providerId="LiveId" clId="{7CFEEC8D-CC23-416C-8A93-FCA02DB196FA}" dt="2022-09-23T17:30:32.726" v="15927"/>
          <ac:spMkLst>
            <pc:docMk/>
            <pc:sldMk cId="3211808874" sldId="269"/>
            <ac:spMk id="11" creationId="{7C009271-0814-FF4A-8BBE-749A219A08EA}"/>
          </ac:spMkLst>
        </pc:spChg>
        <pc:picChg chg="add del mod">
          <ac:chgData name="Vibhanshu Kaushik" userId="f867a5934cc85086" providerId="LiveId" clId="{7CFEEC8D-CC23-416C-8A93-FCA02DB196FA}" dt="2022-09-23T17:22:00.665" v="15307" actId="478"/>
          <ac:picMkLst>
            <pc:docMk/>
            <pc:sldMk cId="3211808874" sldId="269"/>
            <ac:picMk id="4" creationId="{9A5E7AD7-81B0-E708-5734-56FB7245F803}"/>
          </ac:picMkLst>
        </pc:picChg>
        <pc:picChg chg="add mod">
          <ac:chgData name="Vibhanshu Kaushik" userId="f867a5934cc85086" providerId="LiveId" clId="{7CFEEC8D-CC23-416C-8A93-FCA02DB196FA}" dt="2022-09-23T17:24:10.236" v="15326" actId="1076"/>
          <ac:picMkLst>
            <pc:docMk/>
            <pc:sldMk cId="3211808874" sldId="269"/>
            <ac:picMk id="6" creationId="{CDE2BD8D-7A95-C521-15DF-9C863C58CBAB}"/>
          </ac:picMkLst>
        </pc:picChg>
        <pc:picChg chg="add mod">
          <ac:chgData name="Vibhanshu Kaushik" userId="f867a5934cc85086" providerId="LiveId" clId="{7CFEEC8D-CC23-416C-8A93-FCA02DB196FA}" dt="2022-09-23T17:24:50.215" v="15336" actId="1076"/>
          <ac:picMkLst>
            <pc:docMk/>
            <pc:sldMk cId="3211808874" sldId="269"/>
            <ac:picMk id="7" creationId="{DF088C30-B144-6F2B-B9AF-74603537C9E8}"/>
          </ac:picMkLst>
        </pc:picChg>
        <pc:picChg chg="add mod">
          <ac:chgData name="Vibhanshu Kaushik" userId="f867a5934cc85086" providerId="LiveId" clId="{7CFEEC8D-CC23-416C-8A93-FCA02DB196FA}" dt="2022-09-23T17:24:44.276" v="15335" actId="1076"/>
          <ac:picMkLst>
            <pc:docMk/>
            <pc:sldMk cId="3211808874" sldId="269"/>
            <ac:picMk id="8" creationId="{5D017A5E-61EB-FCDA-8657-1D49CD58E960}"/>
          </ac:picMkLst>
        </pc:picChg>
        <pc:picChg chg="add mod">
          <ac:chgData name="Vibhanshu Kaushik" userId="f867a5934cc85086" providerId="LiveId" clId="{7CFEEC8D-CC23-416C-8A93-FCA02DB196FA}" dt="2022-09-23T17:24:29.672" v="15332" actId="1076"/>
          <ac:picMkLst>
            <pc:docMk/>
            <pc:sldMk cId="3211808874" sldId="269"/>
            <ac:picMk id="9" creationId="{C204782C-FA8D-CFDF-2A6B-E0464A4CF616}"/>
          </ac:picMkLst>
        </pc:picChg>
      </pc:sldChg>
      <pc:sldChg chg="new del">
        <pc:chgData name="Vibhanshu Kaushik" userId="f867a5934cc85086" providerId="LiveId" clId="{7CFEEC8D-CC23-416C-8A93-FCA02DB196FA}" dt="2022-10-08T14:33:55.914" v="17324" actId="680"/>
        <pc:sldMkLst>
          <pc:docMk/>
          <pc:sldMk cId="830652533" sldId="270"/>
        </pc:sldMkLst>
      </pc:sldChg>
      <pc:sldChg chg="addSp delSp modSp new mod delAnim modAnim">
        <pc:chgData name="Vibhanshu Kaushik" userId="f867a5934cc85086" providerId="LiveId" clId="{7CFEEC8D-CC23-416C-8A93-FCA02DB196FA}" dt="2022-10-13T05:33:32.362" v="17869" actId="1076"/>
        <pc:sldMkLst>
          <pc:docMk/>
          <pc:sldMk cId="3213189173" sldId="270"/>
        </pc:sldMkLst>
        <pc:spChg chg="add mod">
          <ac:chgData name="Vibhanshu Kaushik" userId="f867a5934cc85086" providerId="LiveId" clId="{7CFEEC8D-CC23-416C-8A93-FCA02DB196FA}" dt="2022-10-10T11:19:33.919" v="17657" actId="1076"/>
          <ac:spMkLst>
            <pc:docMk/>
            <pc:sldMk cId="3213189173" sldId="270"/>
            <ac:spMk id="3" creationId="{C9478F6D-F170-7DCC-2DCA-73EE4C79D067}"/>
          </ac:spMkLst>
        </pc:spChg>
        <pc:spChg chg="mod">
          <ac:chgData name="Vibhanshu Kaushik" userId="f867a5934cc85086" providerId="LiveId" clId="{7CFEEC8D-CC23-416C-8A93-FCA02DB196FA}" dt="2022-10-08T14:36:20.334" v="17336" actId="18245"/>
          <ac:spMkLst>
            <pc:docMk/>
            <pc:sldMk cId="3213189173" sldId="270"/>
            <ac:spMk id="4" creationId="{1FB19AC2-2F01-7AEC-A31E-B187F52BEBD6}"/>
          </ac:spMkLst>
        </pc:spChg>
        <pc:spChg chg="mod">
          <ac:chgData name="Vibhanshu Kaushik" userId="f867a5934cc85086" providerId="LiveId" clId="{7CFEEC8D-CC23-416C-8A93-FCA02DB196FA}" dt="2022-10-08T14:36:20.334" v="17336" actId="18245"/>
          <ac:spMkLst>
            <pc:docMk/>
            <pc:sldMk cId="3213189173" sldId="270"/>
            <ac:spMk id="5" creationId="{27641457-6CAE-FCCB-6E5C-B6B6330DC977}"/>
          </ac:spMkLst>
        </pc:spChg>
        <pc:spChg chg="mod">
          <ac:chgData name="Vibhanshu Kaushik" userId="f867a5934cc85086" providerId="LiveId" clId="{7CFEEC8D-CC23-416C-8A93-FCA02DB196FA}" dt="2022-10-08T14:36:20.334" v="17336" actId="18245"/>
          <ac:spMkLst>
            <pc:docMk/>
            <pc:sldMk cId="3213189173" sldId="270"/>
            <ac:spMk id="6" creationId="{F49E613C-BD7C-F35F-96D2-696A3ED94FA4}"/>
          </ac:spMkLst>
        </pc:spChg>
        <pc:spChg chg="mod">
          <ac:chgData name="Vibhanshu Kaushik" userId="f867a5934cc85086" providerId="LiveId" clId="{7CFEEC8D-CC23-416C-8A93-FCA02DB196FA}" dt="2022-10-08T14:36:20.334" v="17336" actId="18245"/>
          <ac:spMkLst>
            <pc:docMk/>
            <pc:sldMk cId="3213189173" sldId="270"/>
            <ac:spMk id="7" creationId="{1AFEA8F9-564C-C35E-F39A-1B060CE6990E}"/>
          </ac:spMkLst>
        </pc:spChg>
        <pc:spChg chg="mod">
          <ac:chgData name="Vibhanshu Kaushik" userId="f867a5934cc85086" providerId="LiveId" clId="{7CFEEC8D-CC23-416C-8A93-FCA02DB196FA}" dt="2022-10-08T14:36:20.334" v="17336" actId="18245"/>
          <ac:spMkLst>
            <pc:docMk/>
            <pc:sldMk cId="3213189173" sldId="270"/>
            <ac:spMk id="8" creationId="{0B3FFEB5-A931-26DE-54A8-41BE05D1B90D}"/>
          </ac:spMkLst>
        </pc:spChg>
        <pc:spChg chg="mod">
          <ac:chgData name="Vibhanshu Kaushik" userId="f867a5934cc85086" providerId="LiveId" clId="{7CFEEC8D-CC23-416C-8A93-FCA02DB196FA}" dt="2022-10-08T14:36:10.613" v="17333" actId="18245"/>
          <ac:spMkLst>
            <pc:docMk/>
            <pc:sldMk cId="3213189173" sldId="270"/>
            <ac:spMk id="9" creationId="{6115F6D8-EDCC-90A7-0B32-FF51BE9102BA}"/>
          </ac:spMkLst>
        </pc:spChg>
        <pc:grpChg chg="mod">
          <ac:chgData name="Vibhanshu Kaushik" userId="f867a5934cc85086" providerId="LiveId" clId="{7CFEEC8D-CC23-416C-8A93-FCA02DB196FA}" dt="2022-10-08T14:36:20.334" v="17336" actId="18245"/>
          <ac:grpSpMkLst>
            <pc:docMk/>
            <pc:sldMk cId="3213189173" sldId="270"/>
            <ac:grpSpMk id="3" creationId="{9D018DD6-5EB9-428E-AA7E-CC203F91F0BA}"/>
          </ac:grpSpMkLst>
        </pc:grpChg>
        <pc:graphicFrameChg chg="add del mod modGraphic">
          <ac:chgData name="Vibhanshu Kaushik" userId="f867a5934cc85086" providerId="LiveId" clId="{7CFEEC8D-CC23-416C-8A93-FCA02DB196FA}" dt="2022-10-08T14:36:32.249" v="17337" actId="478"/>
          <ac:graphicFrameMkLst>
            <pc:docMk/>
            <pc:sldMk cId="3213189173" sldId="270"/>
            <ac:graphicFrameMk id="2" creationId="{9CAC9B70-9EC1-E333-E500-540EB7FFEE8C}"/>
          </ac:graphicFrameMkLst>
        </pc:graphicFrameChg>
        <pc:graphicFrameChg chg="add del mod modGraphic">
          <ac:chgData name="Vibhanshu Kaushik" userId="f867a5934cc85086" providerId="LiveId" clId="{7CFEEC8D-CC23-416C-8A93-FCA02DB196FA}" dt="2022-10-10T11:16:04.488" v="17562" actId="21"/>
          <ac:graphicFrameMkLst>
            <pc:docMk/>
            <pc:sldMk cId="3213189173" sldId="270"/>
            <ac:graphicFrameMk id="2" creationId="{C4FD1D3C-C994-A00B-0374-A36D61B3A005}"/>
          </ac:graphicFrameMkLst>
        </pc:graphicFrameChg>
        <pc:graphicFrameChg chg="add del mod modGraphic">
          <ac:chgData name="Vibhanshu Kaushik" userId="f867a5934cc85086" providerId="LiveId" clId="{7CFEEC8D-CC23-416C-8A93-FCA02DB196FA}" dt="2022-10-10T11:21:26.721" v="17664" actId="478"/>
          <ac:graphicFrameMkLst>
            <pc:docMk/>
            <pc:sldMk cId="3213189173" sldId="270"/>
            <ac:graphicFrameMk id="4" creationId="{F97A66D0-C07F-70B1-177F-593E65AA3BC2}"/>
          </ac:graphicFrameMkLst>
        </pc:graphicFrameChg>
        <pc:graphicFrameChg chg="add del mod modGraphic">
          <ac:chgData name="Vibhanshu Kaushik" userId="f867a5934cc85086" providerId="LiveId" clId="{7CFEEC8D-CC23-416C-8A93-FCA02DB196FA}" dt="2022-10-10T11:23:08.821" v="17668" actId="478"/>
          <ac:graphicFrameMkLst>
            <pc:docMk/>
            <pc:sldMk cId="3213189173" sldId="270"/>
            <ac:graphicFrameMk id="5" creationId="{0396971D-1147-DCFF-7741-F786153F8180}"/>
          </ac:graphicFrameMkLst>
        </pc:graphicFrameChg>
        <pc:graphicFrameChg chg="add del mod modGraphic">
          <ac:chgData name="Vibhanshu Kaushik" userId="f867a5934cc85086" providerId="LiveId" clId="{7CFEEC8D-CC23-416C-8A93-FCA02DB196FA}" dt="2022-10-10T11:25:14.733" v="17674" actId="21"/>
          <ac:graphicFrameMkLst>
            <pc:docMk/>
            <pc:sldMk cId="3213189173" sldId="270"/>
            <ac:graphicFrameMk id="6" creationId="{66791C3A-FDCD-D7E7-A377-CC79713E41AC}"/>
          </ac:graphicFrameMkLst>
        </pc:graphicFrameChg>
        <pc:graphicFrameChg chg="add del mod modGraphic">
          <ac:chgData name="Vibhanshu Kaushik" userId="f867a5934cc85086" providerId="LiveId" clId="{7CFEEC8D-CC23-416C-8A93-FCA02DB196FA}" dt="2022-10-08T14:41:14.673" v="17343" actId="478"/>
          <ac:graphicFrameMkLst>
            <pc:docMk/>
            <pc:sldMk cId="3213189173" sldId="270"/>
            <ac:graphicFrameMk id="10" creationId="{31DCC830-26BF-A963-B455-97180345A134}"/>
          </ac:graphicFrameMkLst>
        </pc:graphicFrameChg>
        <pc:picChg chg="add mod">
          <ac:chgData name="Vibhanshu Kaushik" userId="f867a5934cc85086" providerId="LiveId" clId="{7CFEEC8D-CC23-416C-8A93-FCA02DB196FA}" dt="2022-10-13T05:33:21.233" v="17866" actId="1076"/>
          <ac:picMkLst>
            <pc:docMk/>
            <pc:sldMk cId="3213189173" sldId="270"/>
            <ac:picMk id="2" creationId="{14264258-E9C4-CF0E-828D-9DF71BC481D7}"/>
          </ac:picMkLst>
        </pc:picChg>
        <pc:picChg chg="add mod">
          <ac:chgData name="Vibhanshu Kaushik" userId="f867a5934cc85086" providerId="LiveId" clId="{7CFEEC8D-CC23-416C-8A93-FCA02DB196FA}" dt="2022-10-13T05:33:32.362" v="17869" actId="1076"/>
          <ac:picMkLst>
            <pc:docMk/>
            <pc:sldMk cId="3213189173" sldId="270"/>
            <ac:picMk id="4" creationId="{DC08F7A1-082E-6CBC-DE6F-B0FDED19ED5F}"/>
          </ac:picMkLst>
        </pc:picChg>
        <pc:picChg chg="add del mod">
          <ac:chgData name="Vibhanshu Kaushik" userId="f867a5934cc85086" providerId="LiveId" clId="{7CFEEC8D-CC23-416C-8A93-FCA02DB196FA}" dt="2022-10-08T14:43:12.314" v="17347" actId="478"/>
          <ac:picMkLst>
            <pc:docMk/>
            <pc:sldMk cId="3213189173" sldId="270"/>
            <ac:picMk id="11" creationId="{D9C208A5-82BE-D5B5-1003-2F082FD7B402}"/>
          </ac:picMkLst>
        </pc:picChg>
      </pc:sldChg>
      <pc:sldChg chg="addSp delSp modSp new mod">
        <pc:chgData name="Vibhanshu Kaushik" userId="f867a5934cc85086" providerId="LiveId" clId="{7CFEEC8D-CC23-416C-8A93-FCA02DB196FA}" dt="2022-10-13T05:33:39.185" v="17870" actId="21"/>
        <pc:sldMkLst>
          <pc:docMk/>
          <pc:sldMk cId="511387807" sldId="271"/>
        </pc:sldMkLst>
        <pc:spChg chg="add mod">
          <ac:chgData name="Vibhanshu Kaushik" userId="f867a5934cc85086" providerId="LiveId" clId="{7CFEEC8D-CC23-416C-8A93-FCA02DB196FA}" dt="2022-10-10T11:29:12.686" v="17712"/>
          <ac:spMkLst>
            <pc:docMk/>
            <pc:sldMk cId="511387807" sldId="271"/>
            <ac:spMk id="3" creationId="{5CC742FA-BC40-F17E-CCB8-D59FA95F49D4}"/>
          </ac:spMkLst>
        </pc:spChg>
        <pc:spChg chg="add mod">
          <ac:chgData name="Vibhanshu Kaushik" userId="f867a5934cc85086" providerId="LiveId" clId="{7CFEEC8D-CC23-416C-8A93-FCA02DB196FA}" dt="2022-10-10T11:29:12.639" v="17710"/>
          <ac:spMkLst>
            <pc:docMk/>
            <pc:sldMk cId="511387807" sldId="271"/>
            <ac:spMk id="4" creationId="{20FBCFB3-0C7D-E746-9316-B13D19ED9452}"/>
          </ac:spMkLst>
        </pc:spChg>
        <pc:spChg chg="add mod">
          <ac:chgData name="Vibhanshu Kaushik" userId="f867a5934cc85086" providerId="LiveId" clId="{7CFEEC8D-CC23-416C-8A93-FCA02DB196FA}" dt="2022-10-10T11:29:12.120" v="17708"/>
          <ac:spMkLst>
            <pc:docMk/>
            <pc:sldMk cId="511387807" sldId="271"/>
            <ac:spMk id="5" creationId="{BD616D75-4F28-3C97-CD8F-2FC4067E1610}"/>
          </ac:spMkLst>
        </pc:spChg>
        <pc:spChg chg="add mod">
          <ac:chgData name="Vibhanshu Kaushik" userId="f867a5934cc85086" providerId="LiveId" clId="{7CFEEC8D-CC23-416C-8A93-FCA02DB196FA}" dt="2022-10-10T11:29:11.677" v="17706"/>
          <ac:spMkLst>
            <pc:docMk/>
            <pc:sldMk cId="511387807" sldId="271"/>
            <ac:spMk id="6" creationId="{F6D3EC52-69B5-E0F7-C4D8-849602E6405C}"/>
          </ac:spMkLst>
        </pc:spChg>
        <pc:spChg chg="add del mod">
          <ac:chgData name="Vibhanshu Kaushik" userId="f867a5934cc85086" providerId="LiveId" clId="{7CFEEC8D-CC23-416C-8A93-FCA02DB196FA}" dt="2022-10-10T11:34:03.329" v="17749" actId="478"/>
          <ac:spMkLst>
            <pc:docMk/>
            <pc:sldMk cId="511387807" sldId="271"/>
            <ac:spMk id="7" creationId="{1517D73A-9CE9-0632-CD34-04A3F8D5DD0A}"/>
          </ac:spMkLst>
        </pc:spChg>
        <pc:spChg chg="add del mod">
          <ac:chgData name="Vibhanshu Kaushik" userId="f867a5934cc85086" providerId="LiveId" clId="{7CFEEC8D-CC23-416C-8A93-FCA02DB196FA}" dt="2022-10-10T11:34:00.727" v="17748" actId="767"/>
          <ac:spMkLst>
            <pc:docMk/>
            <pc:sldMk cId="511387807" sldId="271"/>
            <ac:spMk id="8" creationId="{912E063B-82F3-0F06-F1FB-D2C48325D2B3}"/>
          </ac:spMkLst>
        </pc:spChg>
        <pc:graphicFrameChg chg="add del mod">
          <ac:chgData name="Vibhanshu Kaushik" userId="f867a5934cc85086" providerId="LiveId" clId="{7CFEEC8D-CC23-416C-8A93-FCA02DB196FA}" dt="2022-10-10T11:31:15.543" v="17724" actId="478"/>
          <ac:graphicFrameMkLst>
            <pc:docMk/>
            <pc:sldMk cId="511387807" sldId="271"/>
            <ac:graphicFrameMk id="2" creationId="{6059F70B-97F7-3456-C812-36BF3A1CAD50}"/>
          </ac:graphicFrameMkLst>
        </pc:graphicFrameChg>
        <pc:graphicFrameChg chg="add del mod modGraphic">
          <ac:chgData name="Vibhanshu Kaushik" userId="f867a5934cc85086" providerId="LiveId" clId="{7CFEEC8D-CC23-416C-8A93-FCA02DB196FA}" dt="2022-10-13T05:33:39.185" v="17870" actId="21"/>
          <ac:graphicFrameMkLst>
            <pc:docMk/>
            <pc:sldMk cId="511387807" sldId="271"/>
            <ac:graphicFrameMk id="2" creationId="{AE466454-200E-7A08-E1B8-D2CB4ABEB610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image" Target="../media/image11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image" Target="../media/image11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8EE641-5847-4A76-9747-14FF69A8AE9C}" type="doc">
      <dgm:prSet loTypeId="urn:microsoft.com/office/officeart/2005/8/layout/vList3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CB310603-3CF9-42C3-A0C1-38B58A13A4A4}">
      <dgm:prSet phldrT="[Text]"/>
      <dgm:spPr/>
      <dgm:t>
        <a:bodyPr/>
        <a:lstStyle/>
        <a:p>
          <a:r>
            <a:rPr lang="en-US" dirty="0"/>
            <a:t>Land Degradation</a:t>
          </a:r>
          <a:endParaRPr lang="en-IN" dirty="0"/>
        </a:p>
      </dgm:t>
    </dgm:pt>
    <dgm:pt modelId="{435CEFA0-2162-43C1-96D4-8B7940CA08BB}" type="parTrans" cxnId="{DEF9C9F2-AD6E-42B0-AB10-C5F81AAB4F6B}">
      <dgm:prSet/>
      <dgm:spPr/>
      <dgm:t>
        <a:bodyPr/>
        <a:lstStyle/>
        <a:p>
          <a:endParaRPr lang="en-IN"/>
        </a:p>
      </dgm:t>
    </dgm:pt>
    <dgm:pt modelId="{B93F9707-70D1-4414-A7EF-01E745E38146}" type="sibTrans" cxnId="{DEF9C9F2-AD6E-42B0-AB10-C5F81AAB4F6B}">
      <dgm:prSet/>
      <dgm:spPr/>
      <dgm:t>
        <a:bodyPr/>
        <a:lstStyle/>
        <a:p>
          <a:endParaRPr lang="en-IN"/>
        </a:p>
      </dgm:t>
    </dgm:pt>
    <dgm:pt modelId="{36E6D78F-777B-41EA-ACDD-0C103798EC6A}">
      <dgm:prSet phldrT="[Text]"/>
      <dgm:spPr/>
      <dgm:t>
        <a:bodyPr/>
        <a:lstStyle/>
        <a:p>
          <a:r>
            <a:rPr lang="en-US" dirty="0"/>
            <a:t>Increasing food Demand</a:t>
          </a:r>
          <a:endParaRPr lang="en-IN" dirty="0"/>
        </a:p>
      </dgm:t>
    </dgm:pt>
    <dgm:pt modelId="{B6BC50B3-CBC2-47E4-BCE2-71A9DBBB6005}" type="parTrans" cxnId="{246B7D59-B77B-46F4-9358-CD552B0E36F4}">
      <dgm:prSet/>
      <dgm:spPr/>
      <dgm:t>
        <a:bodyPr/>
        <a:lstStyle/>
        <a:p>
          <a:endParaRPr lang="en-IN"/>
        </a:p>
      </dgm:t>
    </dgm:pt>
    <dgm:pt modelId="{6E173726-D025-4653-86B3-C4B546F169BF}" type="sibTrans" cxnId="{246B7D59-B77B-46F4-9358-CD552B0E36F4}">
      <dgm:prSet/>
      <dgm:spPr/>
      <dgm:t>
        <a:bodyPr/>
        <a:lstStyle/>
        <a:p>
          <a:endParaRPr lang="en-IN"/>
        </a:p>
      </dgm:t>
    </dgm:pt>
    <dgm:pt modelId="{ABE1914B-1764-49C7-A9B2-3E19F17424F9}">
      <dgm:prSet phldrT="[Text]"/>
      <dgm:spPr/>
      <dgm:t>
        <a:bodyPr/>
        <a:lstStyle/>
        <a:p>
          <a:r>
            <a:rPr lang="en-US" dirty="0"/>
            <a:t>Land for cultivation</a:t>
          </a:r>
          <a:endParaRPr lang="en-IN" dirty="0"/>
        </a:p>
      </dgm:t>
    </dgm:pt>
    <dgm:pt modelId="{A5AA35DB-B747-4883-9025-FCD3F81B7A3C}" type="parTrans" cxnId="{FC2AE9DE-A951-481C-BCFC-ACC44930CC47}">
      <dgm:prSet/>
      <dgm:spPr/>
      <dgm:t>
        <a:bodyPr/>
        <a:lstStyle/>
        <a:p>
          <a:endParaRPr lang="en-IN"/>
        </a:p>
      </dgm:t>
    </dgm:pt>
    <dgm:pt modelId="{49570C73-84A0-4201-B028-75557A37739A}" type="sibTrans" cxnId="{FC2AE9DE-A951-481C-BCFC-ACC44930CC47}">
      <dgm:prSet/>
      <dgm:spPr/>
      <dgm:t>
        <a:bodyPr/>
        <a:lstStyle/>
        <a:p>
          <a:endParaRPr lang="en-IN"/>
        </a:p>
      </dgm:t>
    </dgm:pt>
    <dgm:pt modelId="{A5346286-2C99-4BA9-AFA4-768190A1AB16}">
      <dgm:prSet phldrT="[Text]"/>
      <dgm:spPr/>
      <dgm:t>
        <a:bodyPr/>
        <a:lstStyle/>
        <a:p>
          <a:r>
            <a:rPr lang="en-US" dirty="0"/>
            <a:t>Quality of food</a:t>
          </a:r>
          <a:endParaRPr lang="en-IN" dirty="0"/>
        </a:p>
      </dgm:t>
    </dgm:pt>
    <dgm:pt modelId="{C48EC86D-520A-4E94-B741-F6ABD00ADC68}" type="parTrans" cxnId="{8C89C554-5171-425C-AD9D-01FFAB1B0493}">
      <dgm:prSet/>
      <dgm:spPr/>
      <dgm:t>
        <a:bodyPr/>
        <a:lstStyle/>
        <a:p>
          <a:endParaRPr lang="en-IN"/>
        </a:p>
      </dgm:t>
    </dgm:pt>
    <dgm:pt modelId="{E98D0338-2C02-43E5-9509-1040E60BFA31}" type="sibTrans" cxnId="{8C89C554-5171-425C-AD9D-01FFAB1B0493}">
      <dgm:prSet/>
      <dgm:spPr/>
      <dgm:t>
        <a:bodyPr/>
        <a:lstStyle/>
        <a:p>
          <a:endParaRPr lang="en-IN"/>
        </a:p>
      </dgm:t>
    </dgm:pt>
    <dgm:pt modelId="{90888C0C-BF30-474B-BBE9-DC430CC9CAE2}">
      <dgm:prSet phldrT="[Text]"/>
      <dgm:spPr/>
      <dgm:t>
        <a:bodyPr/>
        <a:lstStyle/>
        <a:p>
          <a:r>
            <a:rPr lang="en-US" dirty="0"/>
            <a:t>Fertilizers and other chemicals</a:t>
          </a:r>
          <a:endParaRPr lang="en-IN" dirty="0"/>
        </a:p>
      </dgm:t>
    </dgm:pt>
    <dgm:pt modelId="{CA3332ED-1054-479A-9997-8CCF9F25A4B0}" type="parTrans" cxnId="{2016DC45-D1AD-4D96-9E73-BEC2B879EF74}">
      <dgm:prSet/>
      <dgm:spPr/>
      <dgm:t>
        <a:bodyPr/>
        <a:lstStyle/>
        <a:p>
          <a:endParaRPr lang="en-IN"/>
        </a:p>
      </dgm:t>
    </dgm:pt>
    <dgm:pt modelId="{32B7D3F6-7CE4-4134-A94C-353C656BD684}" type="sibTrans" cxnId="{2016DC45-D1AD-4D96-9E73-BEC2B879EF74}">
      <dgm:prSet/>
      <dgm:spPr/>
      <dgm:t>
        <a:bodyPr/>
        <a:lstStyle/>
        <a:p>
          <a:endParaRPr lang="en-IN"/>
        </a:p>
      </dgm:t>
    </dgm:pt>
    <dgm:pt modelId="{4594DB82-2A3C-46BC-BB35-D3E54DC66139}" type="pres">
      <dgm:prSet presAssocID="{FE8EE641-5847-4A76-9747-14FF69A8AE9C}" presName="linearFlow" presStyleCnt="0">
        <dgm:presLayoutVars>
          <dgm:dir/>
          <dgm:resizeHandles val="exact"/>
        </dgm:presLayoutVars>
      </dgm:prSet>
      <dgm:spPr/>
    </dgm:pt>
    <dgm:pt modelId="{C93133DC-682E-49BF-A9C1-12FD58CE62DF}" type="pres">
      <dgm:prSet presAssocID="{CB310603-3CF9-42C3-A0C1-38B58A13A4A4}" presName="composite" presStyleCnt="0"/>
      <dgm:spPr/>
    </dgm:pt>
    <dgm:pt modelId="{D95A1B5D-E214-4F3C-8227-DE3C8D226011}" type="pres">
      <dgm:prSet presAssocID="{CB310603-3CF9-42C3-A0C1-38B58A13A4A4}" presName="imgShp" presStyleLbl="fgImgPlace1" presStyleIdx="0" presStyleCnt="5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</dgm:spPr>
    </dgm:pt>
    <dgm:pt modelId="{6118C214-63E3-40C7-B2E6-94A5A0257F1B}" type="pres">
      <dgm:prSet presAssocID="{CB310603-3CF9-42C3-A0C1-38B58A13A4A4}" presName="txShp" presStyleLbl="node1" presStyleIdx="0" presStyleCnt="5" custScaleX="98105" custScaleY="58539">
        <dgm:presLayoutVars>
          <dgm:bulletEnabled val="1"/>
        </dgm:presLayoutVars>
      </dgm:prSet>
      <dgm:spPr/>
    </dgm:pt>
    <dgm:pt modelId="{AB8B65C3-7E37-4E18-AB76-BA72FF812002}" type="pres">
      <dgm:prSet presAssocID="{B93F9707-70D1-4414-A7EF-01E745E38146}" presName="spacing" presStyleCnt="0"/>
      <dgm:spPr/>
    </dgm:pt>
    <dgm:pt modelId="{9C964578-0208-46B7-9F5B-004137F56070}" type="pres">
      <dgm:prSet presAssocID="{36E6D78F-777B-41EA-ACDD-0C103798EC6A}" presName="composite" presStyleCnt="0"/>
      <dgm:spPr/>
    </dgm:pt>
    <dgm:pt modelId="{CC406A98-8EB9-488D-B115-7ED54B9012CE}" type="pres">
      <dgm:prSet presAssocID="{36E6D78F-777B-41EA-ACDD-0C103798EC6A}" presName="imgShp" presStyleLbl="fgImgPlace1" presStyleIdx="1" presStyleCnt="5" custLinFactNeighborX="59298" custLinFactNeighborY="4161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9168A39-42F5-4710-83C6-C64A2CA71BC7}" type="pres">
      <dgm:prSet presAssocID="{36E6D78F-777B-41EA-ACDD-0C103798EC6A}" presName="txShp" presStyleLbl="node1" presStyleIdx="1" presStyleCnt="5" custScaleX="99304" custScaleY="58919" custLinFactNeighborX="10950" custLinFactNeighborY="3121">
        <dgm:presLayoutVars>
          <dgm:bulletEnabled val="1"/>
        </dgm:presLayoutVars>
      </dgm:prSet>
      <dgm:spPr/>
    </dgm:pt>
    <dgm:pt modelId="{425348C8-3285-4E56-B9F2-2F6CE739E090}" type="pres">
      <dgm:prSet presAssocID="{6E173726-D025-4653-86B3-C4B546F169BF}" presName="spacing" presStyleCnt="0"/>
      <dgm:spPr/>
    </dgm:pt>
    <dgm:pt modelId="{07C781BC-C0EE-41EA-A91F-771A64C99926}" type="pres">
      <dgm:prSet presAssocID="{ABE1914B-1764-49C7-A9B2-3E19F17424F9}" presName="composite" presStyleCnt="0"/>
      <dgm:spPr/>
    </dgm:pt>
    <dgm:pt modelId="{5FAD5E0C-E2E9-4CE5-88B2-594544D4BEB3}" type="pres">
      <dgm:prSet presAssocID="{ABE1914B-1764-49C7-A9B2-3E19F17424F9}" presName="imgShp" presStyleLbl="fgImgPlace1" presStyleIdx="2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55C0D8A-6388-4578-A6EF-4A2984A23CD8}" type="pres">
      <dgm:prSet presAssocID="{ABE1914B-1764-49C7-A9B2-3E19F17424F9}" presName="txShp" presStyleLbl="node1" presStyleIdx="2" presStyleCnt="5" custScaleX="101254" custScaleY="55137">
        <dgm:presLayoutVars>
          <dgm:bulletEnabled val="1"/>
        </dgm:presLayoutVars>
      </dgm:prSet>
      <dgm:spPr/>
    </dgm:pt>
    <dgm:pt modelId="{064D014E-0943-4D96-AB70-D181C1B86DDA}" type="pres">
      <dgm:prSet presAssocID="{49570C73-84A0-4201-B028-75557A37739A}" presName="spacing" presStyleCnt="0"/>
      <dgm:spPr/>
    </dgm:pt>
    <dgm:pt modelId="{2CBB170C-D731-4062-A1C8-E39C5D9CBAD2}" type="pres">
      <dgm:prSet presAssocID="{A5346286-2C99-4BA9-AFA4-768190A1AB16}" presName="composite" presStyleCnt="0"/>
      <dgm:spPr/>
    </dgm:pt>
    <dgm:pt modelId="{47ADA3A7-98BC-4424-A013-285B0615377A}" type="pres">
      <dgm:prSet presAssocID="{A5346286-2C99-4BA9-AFA4-768190A1AB16}" presName="imgShp" presStyleLbl="fgImgPlace1" presStyleIdx="3" presStyleCnt="5" custLinFactNeighborX="59299" custLinFactNeighborY="-1487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3D7270DD-25FE-4F51-9303-C000ED9AA6C8}" type="pres">
      <dgm:prSet presAssocID="{A5346286-2C99-4BA9-AFA4-768190A1AB16}" presName="txShp" presStyleLbl="node1" presStyleIdx="3" presStyleCnt="5" custScaleX="101254" custScaleY="53436" custLinFactNeighborX="13710" custLinFactNeighborY="2081">
        <dgm:presLayoutVars>
          <dgm:bulletEnabled val="1"/>
        </dgm:presLayoutVars>
      </dgm:prSet>
      <dgm:spPr/>
    </dgm:pt>
    <dgm:pt modelId="{ADD82EF2-A31C-4B55-8BD5-56A0C0D380C6}" type="pres">
      <dgm:prSet presAssocID="{E98D0338-2C02-43E5-9509-1040E60BFA31}" presName="spacing" presStyleCnt="0"/>
      <dgm:spPr/>
    </dgm:pt>
    <dgm:pt modelId="{3CEE0158-A6B7-4749-B0A0-C1B0BBCE861B}" type="pres">
      <dgm:prSet presAssocID="{90888C0C-BF30-474B-BBE9-DC430CC9CAE2}" presName="composite" presStyleCnt="0"/>
      <dgm:spPr/>
    </dgm:pt>
    <dgm:pt modelId="{6EF3F951-0520-4EC9-94C9-51FA31652481}" type="pres">
      <dgm:prSet presAssocID="{90888C0C-BF30-474B-BBE9-DC430CC9CAE2}" presName="imgShp" presStyleLbl="fgImgPlace1" presStyleIdx="4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  <dgm:pt modelId="{6A2C2CB4-F0E3-497D-B15B-B3AA4F78477C}" type="pres">
      <dgm:prSet presAssocID="{90888C0C-BF30-474B-BBE9-DC430CC9CAE2}" presName="txShp" presStyleLbl="node1" presStyleIdx="4" presStyleCnt="5" custScaleX="97364" custScaleY="57977">
        <dgm:presLayoutVars>
          <dgm:bulletEnabled val="1"/>
        </dgm:presLayoutVars>
      </dgm:prSet>
      <dgm:spPr/>
    </dgm:pt>
  </dgm:ptLst>
  <dgm:cxnLst>
    <dgm:cxn modelId="{4B694501-7F97-4A5C-98E1-57E6AAF9E595}" type="presOf" srcId="{36E6D78F-777B-41EA-ACDD-0C103798EC6A}" destId="{E9168A39-42F5-4710-83C6-C64A2CA71BC7}" srcOrd="0" destOrd="0" presId="urn:microsoft.com/office/officeart/2005/8/layout/vList3"/>
    <dgm:cxn modelId="{86424F13-535D-4425-AA4C-6717CA589BFB}" type="presOf" srcId="{ABE1914B-1764-49C7-A9B2-3E19F17424F9}" destId="{E55C0D8A-6388-4578-A6EF-4A2984A23CD8}" srcOrd="0" destOrd="0" presId="urn:microsoft.com/office/officeart/2005/8/layout/vList3"/>
    <dgm:cxn modelId="{E7A35337-DDD7-42B0-9599-07E60E850DB5}" type="presOf" srcId="{CB310603-3CF9-42C3-A0C1-38B58A13A4A4}" destId="{6118C214-63E3-40C7-B2E6-94A5A0257F1B}" srcOrd="0" destOrd="0" presId="urn:microsoft.com/office/officeart/2005/8/layout/vList3"/>
    <dgm:cxn modelId="{2016DC45-D1AD-4D96-9E73-BEC2B879EF74}" srcId="{FE8EE641-5847-4A76-9747-14FF69A8AE9C}" destId="{90888C0C-BF30-474B-BBE9-DC430CC9CAE2}" srcOrd="4" destOrd="0" parTransId="{CA3332ED-1054-479A-9997-8CCF9F25A4B0}" sibTransId="{32B7D3F6-7CE4-4134-A94C-353C656BD684}"/>
    <dgm:cxn modelId="{8C89C554-5171-425C-AD9D-01FFAB1B0493}" srcId="{FE8EE641-5847-4A76-9747-14FF69A8AE9C}" destId="{A5346286-2C99-4BA9-AFA4-768190A1AB16}" srcOrd="3" destOrd="0" parTransId="{C48EC86D-520A-4E94-B741-F6ABD00ADC68}" sibTransId="{E98D0338-2C02-43E5-9509-1040E60BFA31}"/>
    <dgm:cxn modelId="{246B7D59-B77B-46F4-9358-CD552B0E36F4}" srcId="{FE8EE641-5847-4A76-9747-14FF69A8AE9C}" destId="{36E6D78F-777B-41EA-ACDD-0C103798EC6A}" srcOrd="1" destOrd="0" parTransId="{B6BC50B3-CBC2-47E4-BCE2-71A9DBBB6005}" sibTransId="{6E173726-D025-4653-86B3-C4B546F169BF}"/>
    <dgm:cxn modelId="{93C13986-6BB9-492D-A854-C964AE5DDE08}" type="presOf" srcId="{90888C0C-BF30-474B-BBE9-DC430CC9CAE2}" destId="{6A2C2CB4-F0E3-497D-B15B-B3AA4F78477C}" srcOrd="0" destOrd="0" presId="urn:microsoft.com/office/officeart/2005/8/layout/vList3"/>
    <dgm:cxn modelId="{43411198-DD9E-49A6-80E6-701539082F7D}" type="presOf" srcId="{FE8EE641-5847-4A76-9747-14FF69A8AE9C}" destId="{4594DB82-2A3C-46BC-BB35-D3E54DC66139}" srcOrd="0" destOrd="0" presId="urn:microsoft.com/office/officeart/2005/8/layout/vList3"/>
    <dgm:cxn modelId="{D8502BB7-893D-438B-B347-FCBB430699B3}" type="presOf" srcId="{A5346286-2C99-4BA9-AFA4-768190A1AB16}" destId="{3D7270DD-25FE-4F51-9303-C000ED9AA6C8}" srcOrd="0" destOrd="0" presId="urn:microsoft.com/office/officeart/2005/8/layout/vList3"/>
    <dgm:cxn modelId="{FC2AE9DE-A951-481C-BCFC-ACC44930CC47}" srcId="{FE8EE641-5847-4A76-9747-14FF69A8AE9C}" destId="{ABE1914B-1764-49C7-A9B2-3E19F17424F9}" srcOrd="2" destOrd="0" parTransId="{A5AA35DB-B747-4883-9025-FCD3F81B7A3C}" sibTransId="{49570C73-84A0-4201-B028-75557A37739A}"/>
    <dgm:cxn modelId="{DEF9C9F2-AD6E-42B0-AB10-C5F81AAB4F6B}" srcId="{FE8EE641-5847-4A76-9747-14FF69A8AE9C}" destId="{CB310603-3CF9-42C3-A0C1-38B58A13A4A4}" srcOrd="0" destOrd="0" parTransId="{435CEFA0-2162-43C1-96D4-8B7940CA08BB}" sibTransId="{B93F9707-70D1-4414-A7EF-01E745E38146}"/>
    <dgm:cxn modelId="{F7EC6A9B-15CB-4945-8DAF-CD8BB8A77EBC}" type="presParOf" srcId="{4594DB82-2A3C-46BC-BB35-D3E54DC66139}" destId="{C93133DC-682E-49BF-A9C1-12FD58CE62DF}" srcOrd="0" destOrd="0" presId="urn:microsoft.com/office/officeart/2005/8/layout/vList3"/>
    <dgm:cxn modelId="{C8A7D353-8B43-4525-99FF-906FFBD5B1A9}" type="presParOf" srcId="{C93133DC-682E-49BF-A9C1-12FD58CE62DF}" destId="{D95A1B5D-E214-4F3C-8227-DE3C8D226011}" srcOrd="0" destOrd="0" presId="urn:microsoft.com/office/officeart/2005/8/layout/vList3"/>
    <dgm:cxn modelId="{362CD3F2-55AE-4485-8BE6-DA65518ECA38}" type="presParOf" srcId="{C93133DC-682E-49BF-A9C1-12FD58CE62DF}" destId="{6118C214-63E3-40C7-B2E6-94A5A0257F1B}" srcOrd="1" destOrd="0" presId="urn:microsoft.com/office/officeart/2005/8/layout/vList3"/>
    <dgm:cxn modelId="{9ADC1502-2294-4AFC-8889-83A28150B3FB}" type="presParOf" srcId="{4594DB82-2A3C-46BC-BB35-D3E54DC66139}" destId="{AB8B65C3-7E37-4E18-AB76-BA72FF812002}" srcOrd="1" destOrd="0" presId="urn:microsoft.com/office/officeart/2005/8/layout/vList3"/>
    <dgm:cxn modelId="{98312AD2-E216-420C-B6E9-B75EA78AD8A7}" type="presParOf" srcId="{4594DB82-2A3C-46BC-BB35-D3E54DC66139}" destId="{9C964578-0208-46B7-9F5B-004137F56070}" srcOrd="2" destOrd="0" presId="urn:microsoft.com/office/officeart/2005/8/layout/vList3"/>
    <dgm:cxn modelId="{9B8182A5-45E7-42F0-AAF3-DBAB69AE4C0E}" type="presParOf" srcId="{9C964578-0208-46B7-9F5B-004137F56070}" destId="{CC406A98-8EB9-488D-B115-7ED54B9012CE}" srcOrd="0" destOrd="0" presId="urn:microsoft.com/office/officeart/2005/8/layout/vList3"/>
    <dgm:cxn modelId="{696F63C7-FC8D-474B-B2DF-43BDC36E61C9}" type="presParOf" srcId="{9C964578-0208-46B7-9F5B-004137F56070}" destId="{E9168A39-42F5-4710-83C6-C64A2CA71BC7}" srcOrd="1" destOrd="0" presId="urn:microsoft.com/office/officeart/2005/8/layout/vList3"/>
    <dgm:cxn modelId="{1477DCCD-A7CC-4BAC-89E1-42FC50C67F01}" type="presParOf" srcId="{4594DB82-2A3C-46BC-BB35-D3E54DC66139}" destId="{425348C8-3285-4E56-B9F2-2F6CE739E090}" srcOrd="3" destOrd="0" presId="urn:microsoft.com/office/officeart/2005/8/layout/vList3"/>
    <dgm:cxn modelId="{A5B95AA7-D4F1-493E-B613-178977D730F3}" type="presParOf" srcId="{4594DB82-2A3C-46BC-BB35-D3E54DC66139}" destId="{07C781BC-C0EE-41EA-A91F-771A64C99926}" srcOrd="4" destOrd="0" presId="urn:microsoft.com/office/officeart/2005/8/layout/vList3"/>
    <dgm:cxn modelId="{788F5B51-3E03-436F-B56C-86EECCD4E7B0}" type="presParOf" srcId="{07C781BC-C0EE-41EA-A91F-771A64C99926}" destId="{5FAD5E0C-E2E9-4CE5-88B2-594544D4BEB3}" srcOrd="0" destOrd="0" presId="urn:microsoft.com/office/officeart/2005/8/layout/vList3"/>
    <dgm:cxn modelId="{E82B618B-F3C2-4AD1-94B0-1664C6027784}" type="presParOf" srcId="{07C781BC-C0EE-41EA-A91F-771A64C99926}" destId="{E55C0D8A-6388-4578-A6EF-4A2984A23CD8}" srcOrd="1" destOrd="0" presId="urn:microsoft.com/office/officeart/2005/8/layout/vList3"/>
    <dgm:cxn modelId="{B359FEF3-F9DC-4A8F-982E-CE36D922C5F7}" type="presParOf" srcId="{4594DB82-2A3C-46BC-BB35-D3E54DC66139}" destId="{064D014E-0943-4D96-AB70-D181C1B86DDA}" srcOrd="5" destOrd="0" presId="urn:microsoft.com/office/officeart/2005/8/layout/vList3"/>
    <dgm:cxn modelId="{5A97F1DF-6E38-46EA-9021-C922A02E6EA5}" type="presParOf" srcId="{4594DB82-2A3C-46BC-BB35-D3E54DC66139}" destId="{2CBB170C-D731-4062-A1C8-E39C5D9CBAD2}" srcOrd="6" destOrd="0" presId="urn:microsoft.com/office/officeart/2005/8/layout/vList3"/>
    <dgm:cxn modelId="{B8061213-E932-459B-8F56-817C097DC4B9}" type="presParOf" srcId="{2CBB170C-D731-4062-A1C8-E39C5D9CBAD2}" destId="{47ADA3A7-98BC-4424-A013-285B0615377A}" srcOrd="0" destOrd="0" presId="urn:microsoft.com/office/officeart/2005/8/layout/vList3"/>
    <dgm:cxn modelId="{43AAAE1D-F61D-4A17-825C-0B0E0AD2C222}" type="presParOf" srcId="{2CBB170C-D731-4062-A1C8-E39C5D9CBAD2}" destId="{3D7270DD-25FE-4F51-9303-C000ED9AA6C8}" srcOrd="1" destOrd="0" presId="urn:microsoft.com/office/officeart/2005/8/layout/vList3"/>
    <dgm:cxn modelId="{0EB0B1F5-163C-43C5-BD8D-A72E8F2ACDFF}" type="presParOf" srcId="{4594DB82-2A3C-46BC-BB35-D3E54DC66139}" destId="{ADD82EF2-A31C-4B55-8BD5-56A0C0D380C6}" srcOrd="7" destOrd="0" presId="urn:microsoft.com/office/officeart/2005/8/layout/vList3"/>
    <dgm:cxn modelId="{906882AF-C8D6-4156-BFB0-D2B6163F8B12}" type="presParOf" srcId="{4594DB82-2A3C-46BC-BB35-D3E54DC66139}" destId="{3CEE0158-A6B7-4749-B0A0-C1B0BBCE861B}" srcOrd="8" destOrd="0" presId="urn:microsoft.com/office/officeart/2005/8/layout/vList3"/>
    <dgm:cxn modelId="{EE706B95-8170-43F0-928F-0CBD61245E3A}" type="presParOf" srcId="{3CEE0158-A6B7-4749-B0A0-C1B0BBCE861B}" destId="{6EF3F951-0520-4EC9-94C9-51FA31652481}" srcOrd="0" destOrd="0" presId="urn:microsoft.com/office/officeart/2005/8/layout/vList3"/>
    <dgm:cxn modelId="{2570686B-A07D-4865-AED9-800DFB5227B8}" type="presParOf" srcId="{3CEE0158-A6B7-4749-B0A0-C1B0BBCE861B}" destId="{6A2C2CB4-F0E3-497D-B15B-B3AA4F7847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B365B1-6CE1-4D73-A42D-93ED92886E22}" type="doc">
      <dgm:prSet loTypeId="urn:microsoft.com/office/officeart/2005/8/layout/vList4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054808F-BE4A-4DB6-BDBD-B1B727D4388D}">
      <dgm:prSet phldrT="[Text]"/>
      <dgm:spPr/>
      <dgm:t>
        <a:bodyPr/>
        <a:lstStyle/>
        <a:p>
          <a:r>
            <a:rPr lang="en-US" dirty="0"/>
            <a:t>Regular Attention is required</a:t>
          </a:r>
          <a:endParaRPr lang="en-IN" dirty="0"/>
        </a:p>
      </dgm:t>
    </dgm:pt>
    <dgm:pt modelId="{1B4B1E46-FFD3-4DD4-A3FA-B56CDDE02C1C}" type="parTrans" cxnId="{5046436B-D464-41DD-904E-B39724FF57A8}">
      <dgm:prSet/>
      <dgm:spPr/>
      <dgm:t>
        <a:bodyPr/>
        <a:lstStyle/>
        <a:p>
          <a:endParaRPr lang="en-IN"/>
        </a:p>
      </dgm:t>
    </dgm:pt>
    <dgm:pt modelId="{1E53F7EF-A83E-400E-8FCF-6B08C5F35AAE}" type="sibTrans" cxnId="{5046436B-D464-41DD-904E-B39724FF57A8}">
      <dgm:prSet/>
      <dgm:spPr/>
      <dgm:t>
        <a:bodyPr/>
        <a:lstStyle/>
        <a:p>
          <a:endParaRPr lang="en-IN"/>
        </a:p>
      </dgm:t>
    </dgm:pt>
    <dgm:pt modelId="{8FB0E9EA-C960-49B5-B26E-0A730FD8B29A}">
      <dgm:prSet phldrT="[Text]"/>
      <dgm:spPr/>
      <dgm:t>
        <a:bodyPr/>
        <a:lstStyle/>
        <a:p>
          <a:r>
            <a:rPr lang="en-US" dirty="0"/>
            <a:t>Controlled temperature</a:t>
          </a:r>
          <a:endParaRPr lang="en-IN" dirty="0"/>
        </a:p>
      </dgm:t>
    </dgm:pt>
    <dgm:pt modelId="{AC36D5E3-85B1-437E-9A53-56769E76C9AA}" type="parTrans" cxnId="{F206B6C6-F38E-42E3-B6D9-0DF42CA091E7}">
      <dgm:prSet/>
      <dgm:spPr/>
      <dgm:t>
        <a:bodyPr/>
        <a:lstStyle/>
        <a:p>
          <a:endParaRPr lang="en-IN"/>
        </a:p>
      </dgm:t>
    </dgm:pt>
    <dgm:pt modelId="{E541F92C-03A0-4C13-A2D1-C25C7736F2C0}" type="sibTrans" cxnId="{F206B6C6-F38E-42E3-B6D9-0DF42CA091E7}">
      <dgm:prSet/>
      <dgm:spPr/>
      <dgm:t>
        <a:bodyPr/>
        <a:lstStyle/>
        <a:p>
          <a:endParaRPr lang="en-IN"/>
        </a:p>
      </dgm:t>
    </dgm:pt>
    <dgm:pt modelId="{6C1E6E63-2178-4FC9-968B-94EE0303E363}">
      <dgm:prSet phldrT="[Text]"/>
      <dgm:spPr/>
      <dgm:t>
        <a:bodyPr/>
        <a:lstStyle/>
        <a:p>
          <a:r>
            <a:rPr lang="en-US" dirty="0"/>
            <a:t> Controlled Humidity</a:t>
          </a:r>
          <a:endParaRPr lang="en-IN" dirty="0"/>
        </a:p>
      </dgm:t>
    </dgm:pt>
    <dgm:pt modelId="{51DF3768-5E30-4E2F-91EA-CFA76018B5AB}" type="parTrans" cxnId="{769B23C4-5649-4A11-9394-08C51A0E5D42}">
      <dgm:prSet/>
      <dgm:spPr/>
      <dgm:t>
        <a:bodyPr/>
        <a:lstStyle/>
        <a:p>
          <a:endParaRPr lang="en-IN"/>
        </a:p>
      </dgm:t>
    </dgm:pt>
    <dgm:pt modelId="{9E641938-BBFB-43B3-8A90-B8A68811A4EB}" type="sibTrans" cxnId="{769B23C4-5649-4A11-9394-08C51A0E5D42}">
      <dgm:prSet/>
      <dgm:spPr/>
      <dgm:t>
        <a:bodyPr/>
        <a:lstStyle/>
        <a:p>
          <a:endParaRPr lang="en-IN"/>
        </a:p>
      </dgm:t>
    </dgm:pt>
    <dgm:pt modelId="{BFF19518-32A6-4710-BA0B-9BC2D7EB3BD4}">
      <dgm:prSet phldrT="[Text]"/>
      <dgm:spPr/>
      <dgm:t>
        <a:bodyPr/>
        <a:lstStyle/>
        <a:p>
          <a:r>
            <a:rPr lang="en-US" dirty="0"/>
            <a:t>Adequate proportion of Nutrients </a:t>
          </a:r>
          <a:endParaRPr lang="en-IN" dirty="0"/>
        </a:p>
      </dgm:t>
    </dgm:pt>
    <dgm:pt modelId="{A8BCE033-E06C-436F-86A7-496C9F879CBD}" type="parTrans" cxnId="{47817EA7-E5EE-41A7-98B2-D23C1DAB4D0F}">
      <dgm:prSet/>
      <dgm:spPr/>
      <dgm:t>
        <a:bodyPr/>
        <a:lstStyle/>
        <a:p>
          <a:endParaRPr lang="en-IN"/>
        </a:p>
      </dgm:t>
    </dgm:pt>
    <dgm:pt modelId="{D4FA8687-8866-4ED3-98C3-953BF98D9BE5}" type="sibTrans" cxnId="{47817EA7-E5EE-41A7-98B2-D23C1DAB4D0F}">
      <dgm:prSet/>
      <dgm:spPr/>
      <dgm:t>
        <a:bodyPr/>
        <a:lstStyle/>
        <a:p>
          <a:endParaRPr lang="en-IN"/>
        </a:p>
      </dgm:t>
    </dgm:pt>
    <dgm:pt modelId="{4ECD2DF1-9BB8-472E-A057-33092E88AA22}">
      <dgm:prSet phldrT="[Text]"/>
      <dgm:spPr/>
      <dgm:t>
        <a:bodyPr/>
        <a:lstStyle/>
        <a:p>
          <a:r>
            <a:rPr lang="en-US" dirty="0"/>
            <a:t>Clogging should not be there</a:t>
          </a:r>
          <a:endParaRPr lang="en-IN" dirty="0"/>
        </a:p>
      </dgm:t>
    </dgm:pt>
    <dgm:pt modelId="{B4670D80-6E20-4E03-B685-C2731C83DC6E}" type="parTrans" cxnId="{D8D991BB-AC7B-49FA-B26D-7E6C954DCB75}">
      <dgm:prSet/>
      <dgm:spPr/>
      <dgm:t>
        <a:bodyPr/>
        <a:lstStyle/>
        <a:p>
          <a:endParaRPr lang="en-IN"/>
        </a:p>
      </dgm:t>
    </dgm:pt>
    <dgm:pt modelId="{DE4C8236-83C7-4C5D-9184-C84A465A57A9}" type="sibTrans" cxnId="{D8D991BB-AC7B-49FA-B26D-7E6C954DCB75}">
      <dgm:prSet/>
      <dgm:spPr/>
      <dgm:t>
        <a:bodyPr/>
        <a:lstStyle/>
        <a:p>
          <a:endParaRPr lang="en-IN"/>
        </a:p>
      </dgm:t>
    </dgm:pt>
    <dgm:pt modelId="{8C44202E-8FDF-4CBB-AC18-20114457386F}">
      <dgm:prSet phldrT="[Text]"/>
      <dgm:spPr/>
      <dgm:t>
        <a:bodyPr/>
        <a:lstStyle/>
        <a:p>
          <a:r>
            <a:rPr lang="en-US" dirty="0"/>
            <a:t>pH level should not change</a:t>
          </a:r>
          <a:endParaRPr lang="en-IN" dirty="0"/>
        </a:p>
      </dgm:t>
    </dgm:pt>
    <dgm:pt modelId="{78C43ECC-A711-4E7E-92CF-CF4AFDC0FD81}" type="parTrans" cxnId="{8A574166-E66D-477A-940B-5E6FAF98E5A2}">
      <dgm:prSet/>
      <dgm:spPr/>
      <dgm:t>
        <a:bodyPr/>
        <a:lstStyle/>
        <a:p>
          <a:endParaRPr lang="en-IN"/>
        </a:p>
      </dgm:t>
    </dgm:pt>
    <dgm:pt modelId="{A7352986-006E-4E13-9DAD-E9CA17CB3B20}" type="sibTrans" cxnId="{8A574166-E66D-477A-940B-5E6FAF98E5A2}">
      <dgm:prSet/>
      <dgm:spPr/>
      <dgm:t>
        <a:bodyPr/>
        <a:lstStyle/>
        <a:p>
          <a:endParaRPr lang="en-IN"/>
        </a:p>
      </dgm:t>
    </dgm:pt>
    <dgm:pt modelId="{5D5487CC-15F5-4A20-9F76-CEBE27819690}" type="pres">
      <dgm:prSet presAssocID="{1EB365B1-6CE1-4D73-A42D-93ED92886E22}" presName="linear" presStyleCnt="0">
        <dgm:presLayoutVars>
          <dgm:dir/>
          <dgm:resizeHandles val="exact"/>
        </dgm:presLayoutVars>
      </dgm:prSet>
      <dgm:spPr/>
    </dgm:pt>
    <dgm:pt modelId="{AB586E46-C621-4BFD-99E8-6FCF241E77D9}" type="pres">
      <dgm:prSet presAssocID="{D054808F-BE4A-4DB6-BDBD-B1B727D4388D}" presName="comp" presStyleCnt="0"/>
      <dgm:spPr/>
    </dgm:pt>
    <dgm:pt modelId="{E641801F-4982-4129-9735-AA80AC6EE4B8}" type="pres">
      <dgm:prSet presAssocID="{D054808F-BE4A-4DB6-BDBD-B1B727D4388D}" presName="box" presStyleLbl="node1" presStyleIdx="0" presStyleCnt="6" custLinFactNeighborY="4563"/>
      <dgm:spPr/>
    </dgm:pt>
    <dgm:pt modelId="{CC23BF8D-87A7-4EB0-AACB-DD35897159AF}" type="pres">
      <dgm:prSet presAssocID="{D054808F-BE4A-4DB6-BDBD-B1B727D4388D}" presName="img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 l="-5000" r="-5000"/>
          </a:stretch>
        </a:blipFill>
      </dgm:spPr>
    </dgm:pt>
    <dgm:pt modelId="{35D38DDD-0CBB-4850-9061-F067FFCF172C}" type="pres">
      <dgm:prSet presAssocID="{D054808F-BE4A-4DB6-BDBD-B1B727D4388D}" presName="text" presStyleLbl="node1" presStyleIdx="0" presStyleCnt="6">
        <dgm:presLayoutVars>
          <dgm:bulletEnabled val="1"/>
        </dgm:presLayoutVars>
      </dgm:prSet>
      <dgm:spPr/>
    </dgm:pt>
    <dgm:pt modelId="{461A4BFA-8E96-404A-9E77-87F9F748A035}" type="pres">
      <dgm:prSet presAssocID="{1E53F7EF-A83E-400E-8FCF-6B08C5F35AAE}" presName="spacer" presStyleCnt="0"/>
      <dgm:spPr/>
    </dgm:pt>
    <dgm:pt modelId="{789EFE46-CE79-48CC-8F17-B0F40467692D}" type="pres">
      <dgm:prSet presAssocID="{8FB0E9EA-C960-49B5-B26E-0A730FD8B29A}" presName="comp" presStyleCnt="0"/>
      <dgm:spPr/>
    </dgm:pt>
    <dgm:pt modelId="{9BB9B719-F65D-4905-8B2D-BEBC207AE304}" type="pres">
      <dgm:prSet presAssocID="{8FB0E9EA-C960-49B5-B26E-0A730FD8B29A}" presName="box" presStyleLbl="node1" presStyleIdx="1" presStyleCnt="6"/>
      <dgm:spPr/>
    </dgm:pt>
    <dgm:pt modelId="{0E22518D-D319-4BAB-A29E-89540D3F806B}" type="pres">
      <dgm:prSet presAssocID="{8FB0E9EA-C960-49B5-B26E-0A730FD8B29A}" presName="img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41E9BF2A-A5C2-4F12-92C1-49F0E3DE1EA3}" type="pres">
      <dgm:prSet presAssocID="{8FB0E9EA-C960-49B5-B26E-0A730FD8B29A}" presName="text" presStyleLbl="node1" presStyleIdx="1" presStyleCnt="6">
        <dgm:presLayoutVars>
          <dgm:bulletEnabled val="1"/>
        </dgm:presLayoutVars>
      </dgm:prSet>
      <dgm:spPr/>
    </dgm:pt>
    <dgm:pt modelId="{9D18EB72-C843-40EC-A922-20B37422F99A}" type="pres">
      <dgm:prSet presAssocID="{E541F92C-03A0-4C13-A2D1-C25C7736F2C0}" presName="spacer" presStyleCnt="0"/>
      <dgm:spPr/>
    </dgm:pt>
    <dgm:pt modelId="{E1EEC78E-FB39-4F55-B125-1781E467057D}" type="pres">
      <dgm:prSet presAssocID="{6C1E6E63-2178-4FC9-968B-94EE0303E363}" presName="comp" presStyleCnt="0"/>
      <dgm:spPr/>
    </dgm:pt>
    <dgm:pt modelId="{5FAA5048-6A75-4028-AFB4-45E4DD981FEE}" type="pres">
      <dgm:prSet presAssocID="{6C1E6E63-2178-4FC9-968B-94EE0303E363}" presName="box" presStyleLbl="node1" presStyleIdx="2" presStyleCnt="6"/>
      <dgm:spPr/>
    </dgm:pt>
    <dgm:pt modelId="{A290DBE4-5987-49FA-8C69-B1A1805B4FE9}" type="pres">
      <dgm:prSet presAssocID="{6C1E6E63-2178-4FC9-968B-94EE0303E363}" presName="img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F0B4EDF-8F83-47B0-8641-623C2F076BF0}" type="pres">
      <dgm:prSet presAssocID="{6C1E6E63-2178-4FC9-968B-94EE0303E363}" presName="text" presStyleLbl="node1" presStyleIdx="2" presStyleCnt="6">
        <dgm:presLayoutVars>
          <dgm:bulletEnabled val="1"/>
        </dgm:presLayoutVars>
      </dgm:prSet>
      <dgm:spPr/>
    </dgm:pt>
    <dgm:pt modelId="{DEF83E85-522C-458D-B8DF-832C1D6B8027}" type="pres">
      <dgm:prSet presAssocID="{9E641938-BBFB-43B3-8A90-B8A68811A4EB}" presName="spacer" presStyleCnt="0"/>
      <dgm:spPr/>
    </dgm:pt>
    <dgm:pt modelId="{63F735CA-FD8B-4D28-AA1E-3D7AB099BDC9}" type="pres">
      <dgm:prSet presAssocID="{BFF19518-32A6-4710-BA0B-9BC2D7EB3BD4}" presName="comp" presStyleCnt="0"/>
      <dgm:spPr/>
    </dgm:pt>
    <dgm:pt modelId="{0600D972-E81B-4A02-B3B4-60DAC20D2751}" type="pres">
      <dgm:prSet presAssocID="{BFF19518-32A6-4710-BA0B-9BC2D7EB3BD4}" presName="box" presStyleLbl="node1" presStyleIdx="3" presStyleCnt="6"/>
      <dgm:spPr/>
    </dgm:pt>
    <dgm:pt modelId="{50E4396C-49E4-4E59-9959-CEE847B4F5F4}" type="pres">
      <dgm:prSet presAssocID="{BFF19518-32A6-4710-BA0B-9BC2D7EB3BD4}" presName="img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92BCE867-FA54-4DF2-98CC-7B93C39B3DE1}" type="pres">
      <dgm:prSet presAssocID="{BFF19518-32A6-4710-BA0B-9BC2D7EB3BD4}" presName="text" presStyleLbl="node1" presStyleIdx="3" presStyleCnt="6">
        <dgm:presLayoutVars>
          <dgm:bulletEnabled val="1"/>
        </dgm:presLayoutVars>
      </dgm:prSet>
      <dgm:spPr/>
    </dgm:pt>
    <dgm:pt modelId="{663A7EBD-7712-40EA-8EBD-A2AEFA08A0F4}" type="pres">
      <dgm:prSet presAssocID="{D4FA8687-8866-4ED3-98C3-953BF98D9BE5}" presName="spacer" presStyleCnt="0"/>
      <dgm:spPr/>
    </dgm:pt>
    <dgm:pt modelId="{18D81E74-3C21-4665-A6E0-7F0C2905F87F}" type="pres">
      <dgm:prSet presAssocID="{4ECD2DF1-9BB8-472E-A057-33092E88AA22}" presName="comp" presStyleCnt="0"/>
      <dgm:spPr/>
    </dgm:pt>
    <dgm:pt modelId="{1C97A1E7-B233-4B0A-8941-DC22C3059356}" type="pres">
      <dgm:prSet presAssocID="{4ECD2DF1-9BB8-472E-A057-33092E88AA22}" presName="box" presStyleLbl="node1" presStyleIdx="4" presStyleCnt="6"/>
      <dgm:spPr/>
    </dgm:pt>
    <dgm:pt modelId="{4D922B0B-46DF-4DAE-A83B-09BCF5C7DB83}" type="pres">
      <dgm:prSet presAssocID="{4ECD2DF1-9BB8-472E-A057-33092E88AA22}" presName="img" presStyleLbl="fgImgPlace1" presStyleIdx="4" presStyleCnt="6"/>
      <dgm:spPr>
        <a:blipFill rotWithShape="1">
          <a:blip xmlns:r="http://schemas.openxmlformats.org/officeDocument/2006/relationships" r:embed="rId5"/>
          <a:srcRect/>
          <a:stretch>
            <a:fillRect l="-23000" r="-23000"/>
          </a:stretch>
        </a:blipFill>
      </dgm:spPr>
    </dgm:pt>
    <dgm:pt modelId="{A6E367E9-52C5-45E3-B8CB-C94F05BF5284}" type="pres">
      <dgm:prSet presAssocID="{4ECD2DF1-9BB8-472E-A057-33092E88AA22}" presName="text" presStyleLbl="node1" presStyleIdx="4" presStyleCnt="6">
        <dgm:presLayoutVars>
          <dgm:bulletEnabled val="1"/>
        </dgm:presLayoutVars>
      </dgm:prSet>
      <dgm:spPr/>
    </dgm:pt>
    <dgm:pt modelId="{F4BBEF66-24CF-4AD8-B13F-2661F46CA0AA}" type="pres">
      <dgm:prSet presAssocID="{DE4C8236-83C7-4C5D-9184-C84A465A57A9}" presName="spacer" presStyleCnt="0"/>
      <dgm:spPr/>
    </dgm:pt>
    <dgm:pt modelId="{714816B7-5376-48A5-8CA7-8AA7C717B0E9}" type="pres">
      <dgm:prSet presAssocID="{8C44202E-8FDF-4CBB-AC18-20114457386F}" presName="comp" presStyleCnt="0"/>
      <dgm:spPr/>
    </dgm:pt>
    <dgm:pt modelId="{FD571059-4A59-445E-9159-67A5E4CE37D6}" type="pres">
      <dgm:prSet presAssocID="{8C44202E-8FDF-4CBB-AC18-20114457386F}" presName="box" presStyleLbl="node1" presStyleIdx="5" presStyleCnt="6"/>
      <dgm:spPr/>
    </dgm:pt>
    <dgm:pt modelId="{304B7BDA-47B3-49CE-BBB7-3A727C88FA2A}" type="pres">
      <dgm:prSet presAssocID="{8C44202E-8FDF-4CBB-AC18-20114457386F}" presName="img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EC11E068-8090-4E7C-AB87-2A6609CB7072}" type="pres">
      <dgm:prSet presAssocID="{8C44202E-8FDF-4CBB-AC18-20114457386F}" presName="text" presStyleLbl="node1" presStyleIdx="5" presStyleCnt="6">
        <dgm:presLayoutVars>
          <dgm:bulletEnabled val="1"/>
        </dgm:presLayoutVars>
      </dgm:prSet>
      <dgm:spPr/>
    </dgm:pt>
  </dgm:ptLst>
  <dgm:cxnLst>
    <dgm:cxn modelId="{9E64D701-957B-4C7B-AF92-A31EAA455305}" type="presOf" srcId="{D054808F-BE4A-4DB6-BDBD-B1B727D4388D}" destId="{35D38DDD-0CBB-4850-9061-F067FFCF172C}" srcOrd="1" destOrd="0" presId="urn:microsoft.com/office/officeart/2005/8/layout/vList4"/>
    <dgm:cxn modelId="{10264306-5129-4D6F-8691-EAA1B26BB637}" type="presOf" srcId="{6C1E6E63-2178-4FC9-968B-94EE0303E363}" destId="{5FAA5048-6A75-4028-AFB4-45E4DD981FEE}" srcOrd="0" destOrd="0" presId="urn:microsoft.com/office/officeart/2005/8/layout/vList4"/>
    <dgm:cxn modelId="{595F4D0A-1AC2-4AC5-8A36-FB709C9A4E01}" type="presOf" srcId="{6C1E6E63-2178-4FC9-968B-94EE0303E363}" destId="{5F0B4EDF-8F83-47B0-8641-623C2F076BF0}" srcOrd="1" destOrd="0" presId="urn:microsoft.com/office/officeart/2005/8/layout/vList4"/>
    <dgm:cxn modelId="{14CA6612-D4F8-4C1E-96D2-B03B3CDF035D}" type="presOf" srcId="{8C44202E-8FDF-4CBB-AC18-20114457386F}" destId="{FD571059-4A59-445E-9159-67A5E4CE37D6}" srcOrd="0" destOrd="0" presId="urn:microsoft.com/office/officeart/2005/8/layout/vList4"/>
    <dgm:cxn modelId="{D64DBB14-A299-4B48-9D39-C9A9BD2F4353}" type="presOf" srcId="{D054808F-BE4A-4DB6-BDBD-B1B727D4388D}" destId="{E641801F-4982-4129-9735-AA80AC6EE4B8}" srcOrd="0" destOrd="0" presId="urn:microsoft.com/office/officeart/2005/8/layout/vList4"/>
    <dgm:cxn modelId="{8A574166-E66D-477A-940B-5E6FAF98E5A2}" srcId="{1EB365B1-6CE1-4D73-A42D-93ED92886E22}" destId="{8C44202E-8FDF-4CBB-AC18-20114457386F}" srcOrd="5" destOrd="0" parTransId="{78C43ECC-A711-4E7E-92CF-CF4AFDC0FD81}" sibTransId="{A7352986-006E-4E13-9DAD-E9CA17CB3B20}"/>
    <dgm:cxn modelId="{5046436B-D464-41DD-904E-B39724FF57A8}" srcId="{1EB365B1-6CE1-4D73-A42D-93ED92886E22}" destId="{D054808F-BE4A-4DB6-BDBD-B1B727D4388D}" srcOrd="0" destOrd="0" parTransId="{1B4B1E46-FFD3-4DD4-A3FA-B56CDDE02C1C}" sibTransId="{1E53F7EF-A83E-400E-8FCF-6B08C5F35AAE}"/>
    <dgm:cxn modelId="{CA8EDF83-1BDB-4E87-AA0F-99BAAB7436AF}" type="presOf" srcId="{4ECD2DF1-9BB8-472E-A057-33092E88AA22}" destId="{A6E367E9-52C5-45E3-B8CB-C94F05BF5284}" srcOrd="1" destOrd="0" presId="urn:microsoft.com/office/officeart/2005/8/layout/vList4"/>
    <dgm:cxn modelId="{7A21B888-56FD-4ECA-9472-237079D33EB1}" type="presOf" srcId="{BFF19518-32A6-4710-BA0B-9BC2D7EB3BD4}" destId="{92BCE867-FA54-4DF2-98CC-7B93C39B3DE1}" srcOrd="1" destOrd="0" presId="urn:microsoft.com/office/officeart/2005/8/layout/vList4"/>
    <dgm:cxn modelId="{984277A5-685D-4E03-B592-ED87658D4073}" type="presOf" srcId="{8FB0E9EA-C960-49B5-B26E-0A730FD8B29A}" destId="{41E9BF2A-A5C2-4F12-92C1-49F0E3DE1EA3}" srcOrd="1" destOrd="0" presId="urn:microsoft.com/office/officeart/2005/8/layout/vList4"/>
    <dgm:cxn modelId="{47817EA7-E5EE-41A7-98B2-D23C1DAB4D0F}" srcId="{1EB365B1-6CE1-4D73-A42D-93ED92886E22}" destId="{BFF19518-32A6-4710-BA0B-9BC2D7EB3BD4}" srcOrd="3" destOrd="0" parTransId="{A8BCE033-E06C-436F-86A7-496C9F879CBD}" sibTransId="{D4FA8687-8866-4ED3-98C3-953BF98D9BE5}"/>
    <dgm:cxn modelId="{264F2AB7-3105-4499-B9CD-51DA4027C001}" type="presOf" srcId="{BFF19518-32A6-4710-BA0B-9BC2D7EB3BD4}" destId="{0600D972-E81B-4A02-B3B4-60DAC20D2751}" srcOrd="0" destOrd="0" presId="urn:microsoft.com/office/officeart/2005/8/layout/vList4"/>
    <dgm:cxn modelId="{D8D991BB-AC7B-49FA-B26D-7E6C954DCB75}" srcId="{1EB365B1-6CE1-4D73-A42D-93ED92886E22}" destId="{4ECD2DF1-9BB8-472E-A057-33092E88AA22}" srcOrd="4" destOrd="0" parTransId="{B4670D80-6E20-4E03-B685-C2731C83DC6E}" sibTransId="{DE4C8236-83C7-4C5D-9184-C84A465A57A9}"/>
    <dgm:cxn modelId="{F24A3CC3-B8A5-49FE-8E8A-263E45B59F84}" type="presOf" srcId="{1EB365B1-6CE1-4D73-A42D-93ED92886E22}" destId="{5D5487CC-15F5-4A20-9F76-CEBE27819690}" srcOrd="0" destOrd="0" presId="urn:microsoft.com/office/officeart/2005/8/layout/vList4"/>
    <dgm:cxn modelId="{769B23C4-5649-4A11-9394-08C51A0E5D42}" srcId="{1EB365B1-6CE1-4D73-A42D-93ED92886E22}" destId="{6C1E6E63-2178-4FC9-968B-94EE0303E363}" srcOrd="2" destOrd="0" parTransId="{51DF3768-5E30-4E2F-91EA-CFA76018B5AB}" sibTransId="{9E641938-BBFB-43B3-8A90-B8A68811A4EB}"/>
    <dgm:cxn modelId="{F206B6C6-F38E-42E3-B6D9-0DF42CA091E7}" srcId="{1EB365B1-6CE1-4D73-A42D-93ED92886E22}" destId="{8FB0E9EA-C960-49B5-B26E-0A730FD8B29A}" srcOrd="1" destOrd="0" parTransId="{AC36D5E3-85B1-437E-9A53-56769E76C9AA}" sibTransId="{E541F92C-03A0-4C13-A2D1-C25C7736F2C0}"/>
    <dgm:cxn modelId="{8C9B8BD7-AE1A-4841-8E18-47ED0E32BA14}" type="presOf" srcId="{8FB0E9EA-C960-49B5-B26E-0A730FD8B29A}" destId="{9BB9B719-F65D-4905-8B2D-BEBC207AE304}" srcOrd="0" destOrd="0" presId="urn:microsoft.com/office/officeart/2005/8/layout/vList4"/>
    <dgm:cxn modelId="{C5AA2AE2-E605-4A49-8B19-258C2857BCCE}" type="presOf" srcId="{8C44202E-8FDF-4CBB-AC18-20114457386F}" destId="{EC11E068-8090-4E7C-AB87-2A6609CB7072}" srcOrd="1" destOrd="0" presId="urn:microsoft.com/office/officeart/2005/8/layout/vList4"/>
    <dgm:cxn modelId="{A2A244F4-A44D-40E9-8EED-5991A36EDA7F}" type="presOf" srcId="{4ECD2DF1-9BB8-472E-A057-33092E88AA22}" destId="{1C97A1E7-B233-4B0A-8941-DC22C3059356}" srcOrd="0" destOrd="0" presId="urn:microsoft.com/office/officeart/2005/8/layout/vList4"/>
    <dgm:cxn modelId="{FD97F9B3-FEB9-4FA1-B7DE-793651DAF4C2}" type="presParOf" srcId="{5D5487CC-15F5-4A20-9F76-CEBE27819690}" destId="{AB586E46-C621-4BFD-99E8-6FCF241E77D9}" srcOrd="0" destOrd="0" presId="urn:microsoft.com/office/officeart/2005/8/layout/vList4"/>
    <dgm:cxn modelId="{3C9B848B-E8F1-4340-8B42-BCE900D31C60}" type="presParOf" srcId="{AB586E46-C621-4BFD-99E8-6FCF241E77D9}" destId="{E641801F-4982-4129-9735-AA80AC6EE4B8}" srcOrd="0" destOrd="0" presId="urn:microsoft.com/office/officeart/2005/8/layout/vList4"/>
    <dgm:cxn modelId="{7B7DC592-618E-49E2-8450-0988C1923461}" type="presParOf" srcId="{AB586E46-C621-4BFD-99E8-6FCF241E77D9}" destId="{CC23BF8D-87A7-4EB0-AACB-DD35897159AF}" srcOrd="1" destOrd="0" presId="urn:microsoft.com/office/officeart/2005/8/layout/vList4"/>
    <dgm:cxn modelId="{7FE7BA2C-5529-4D7C-8AD8-AB34C62CD9D5}" type="presParOf" srcId="{AB586E46-C621-4BFD-99E8-6FCF241E77D9}" destId="{35D38DDD-0CBB-4850-9061-F067FFCF172C}" srcOrd="2" destOrd="0" presId="urn:microsoft.com/office/officeart/2005/8/layout/vList4"/>
    <dgm:cxn modelId="{89584AF9-0F5B-4FFC-8B9D-DAC57ACA24A5}" type="presParOf" srcId="{5D5487CC-15F5-4A20-9F76-CEBE27819690}" destId="{461A4BFA-8E96-404A-9E77-87F9F748A035}" srcOrd="1" destOrd="0" presId="urn:microsoft.com/office/officeart/2005/8/layout/vList4"/>
    <dgm:cxn modelId="{619F3828-EDD1-4E74-99EC-4E0365140293}" type="presParOf" srcId="{5D5487CC-15F5-4A20-9F76-CEBE27819690}" destId="{789EFE46-CE79-48CC-8F17-B0F40467692D}" srcOrd="2" destOrd="0" presId="urn:microsoft.com/office/officeart/2005/8/layout/vList4"/>
    <dgm:cxn modelId="{5171D66A-CA85-4355-8001-A5DEEDCAA19A}" type="presParOf" srcId="{789EFE46-CE79-48CC-8F17-B0F40467692D}" destId="{9BB9B719-F65D-4905-8B2D-BEBC207AE304}" srcOrd="0" destOrd="0" presId="urn:microsoft.com/office/officeart/2005/8/layout/vList4"/>
    <dgm:cxn modelId="{A835A0EF-0EC8-4830-AD3B-46BD6DE6A6EB}" type="presParOf" srcId="{789EFE46-CE79-48CC-8F17-B0F40467692D}" destId="{0E22518D-D319-4BAB-A29E-89540D3F806B}" srcOrd="1" destOrd="0" presId="urn:microsoft.com/office/officeart/2005/8/layout/vList4"/>
    <dgm:cxn modelId="{4FA1E4FB-1DE9-4717-8546-B83C927E6260}" type="presParOf" srcId="{789EFE46-CE79-48CC-8F17-B0F40467692D}" destId="{41E9BF2A-A5C2-4F12-92C1-49F0E3DE1EA3}" srcOrd="2" destOrd="0" presId="urn:microsoft.com/office/officeart/2005/8/layout/vList4"/>
    <dgm:cxn modelId="{33C64E75-CA52-47F3-8095-0C393A812DF8}" type="presParOf" srcId="{5D5487CC-15F5-4A20-9F76-CEBE27819690}" destId="{9D18EB72-C843-40EC-A922-20B37422F99A}" srcOrd="3" destOrd="0" presId="urn:microsoft.com/office/officeart/2005/8/layout/vList4"/>
    <dgm:cxn modelId="{D8C3CEB1-1AA4-4E99-B113-3F24E3276E1D}" type="presParOf" srcId="{5D5487CC-15F5-4A20-9F76-CEBE27819690}" destId="{E1EEC78E-FB39-4F55-B125-1781E467057D}" srcOrd="4" destOrd="0" presId="urn:microsoft.com/office/officeart/2005/8/layout/vList4"/>
    <dgm:cxn modelId="{A50583F2-04B6-4D26-A523-F3AB2060E699}" type="presParOf" srcId="{E1EEC78E-FB39-4F55-B125-1781E467057D}" destId="{5FAA5048-6A75-4028-AFB4-45E4DD981FEE}" srcOrd="0" destOrd="0" presId="urn:microsoft.com/office/officeart/2005/8/layout/vList4"/>
    <dgm:cxn modelId="{8BBAF790-CE63-4A4D-BBE8-6F465CBA2E66}" type="presParOf" srcId="{E1EEC78E-FB39-4F55-B125-1781E467057D}" destId="{A290DBE4-5987-49FA-8C69-B1A1805B4FE9}" srcOrd="1" destOrd="0" presId="urn:microsoft.com/office/officeart/2005/8/layout/vList4"/>
    <dgm:cxn modelId="{D5D7B32A-2175-4110-AC31-26A18731FA43}" type="presParOf" srcId="{E1EEC78E-FB39-4F55-B125-1781E467057D}" destId="{5F0B4EDF-8F83-47B0-8641-623C2F076BF0}" srcOrd="2" destOrd="0" presId="urn:microsoft.com/office/officeart/2005/8/layout/vList4"/>
    <dgm:cxn modelId="{901A065E-FC33-4BDE-A977-51937CAA4039}" type="presParOf" srcId="{5D5487CC-15F5-4A20-9F76-CEBE27819690}" destId="{DEF83E85-522C-458D-B8DF-832C1D6B8027}" srcOrd="5" destOrd="0" presId="urn:microsoft.com/office/officeart/2005/8/layout/vList4"/>
    <dgm:cxn modelId="{8E509E96-01BB-4264-B4F8-C055500663F1}" type="presParOf" srcId="{5D5487CC-15F5-4A20-9F76-CEBE27819690}" destId="{63F735CA-FD8B-4D28-AA1E-3D7AB099BDC9}" srcOrd="6" destOrd="0" presId="urn:microsoft.com/office/officeart/2005/8/layout/vList4"/>
    <dgm:cxn modelId="{0AEACF92-89F9-42AA-8E14-867A33EEE9AD}" type="presParOf" srcId="{63F735CA-FD8B-4D28-AA1E-3D7AB099BDC9}" destId="{0600D972-E81B-4A02-B3B4-60DAC20D2751}" srcOrd="0" destOrd="0" presId="urn:microsoft.com/office/officeart/2005/8/layout/vList4"/>
    <dgm:cxn modelId="{8FAC5DC2-1AAE-423F-B025-0DE69AD81233}" type="presParOf" srcId="{63F735CA-FD8B-4D28-AA1E-3D7AB099BDC9}" destId="{50E4396C-49E4-4E59-9959-CEE847B4F5F4}" srcOrd="1" destOrd="0" presId="urn:microsoft.com/office/officeart/2005/8/layout/vList4"/>
    <dgm:cxn modelId="{70556EB1-FB09-4881-9D31-CD33177674CB}" type="presParOf" srcId="{63F735CA-FD8B-4D28-AA1E-3D7AB099BDC9}" destId="{92BCE867-FA54-4DF2-98CC-7B93C39B3DE1}" srcOrd="2" destOrd="0" presId="urn:microsoft.com/office/officeart/2005/8/layout/vList4"/>
    <dgm:cxn modelId="{DDC1447E-0DD4-464E-9211-93B8F0A6B98C}" type="presParOf" srcId="{5D5487CC-15F5-4A20-9F76-CEBE27819690}" destId="{663A7EBD-7712-40EA-8EBD-A2AEFA08A0F4}" srcOrd="7" destOrd="0" presId="urn:microsoft.com/office/officeart/2005/8/layout/vList4"/>
    <dgm:cxn modelId="{7B5BE326-8C42-4D15-A6C5-4CAA1E2F084D}" type="presParOf" srcId="{5D5487CC-15F5-4A20-9F76-CEBE27819690}" destId="{18D81E74-3C21-4665-A6E0-7F0C2905F87F}" srcOrd="8" destOrd="0" presId="urn:microsoft.com/office/officeart/2005/8/layout/vList4"/>
    <dgm:cxn modelId="{E8D87398-4DE2-4F15-A4B8-E199B2F77A83}" type="presParOf" srcId="{18D81E74-3C21-4665-A6E0-7F0C2905F87F}" destId="{1C97A1E7-B233-4B0A-8941-DC22C3059356}" srcOrd="0" destOrd="0" presId="urn:microsoft.com/office/officeart/2005/8/layout/vList4"/>
    <dgm:cxn modelId="{03DC09CC-D79A-477A-8287-7C40FF7A9AA3}" type="presParOf" srcId="{18D81E74-3C21-4665-A6E0-7F0C2905F87F}" destId="{4D922B0B-46DF-4DAE-A83B-09BCF5C7DB83}" srcOrd="1" destOrd="0" presId="urn:microsoft.com/office/officeart/2005/8/layout/vList4"/>
    <dgm:cxn modelId="{68C12A8D-5022-4BC9-8A83-7B67B4C76386}" type="presParOf" srcId="{18D81E74-3C21-4665-A6E0-7F0C2905F87F}" destId="{A6E367E9-52C5-45E3-B8CB-C94F05BF5284}" srcOrd="2" destOrd="0" presId="urn:microsoft.com/office/officeart/2005/8/layout/vList4"/>
    <dgm:cxn modelId="{D556F75C-5533-432B-BAAB-0C182CA16E89}" type="presParOf" srcId="{5D5487CC-15F5-4A20-9F76-CEBE27819690}" destId="{F4BBEF66-24CF-4AD8-B13F-2661F46CA0AA}" srcOrd="9" destOrd="0" presId="urn:microsoft.com/office/officeart/2005/8/layout/vList4"/>
    <dgm:cxn modelId="{10894973-3251-4B71-8A8F-3B7C2565C0FD}" type="presParOf" srcId="{5D5487CC-15F5-4A20-9F76-CEBE27819690}" destId="{714816B7-5376-48A5-8CA7-8AA7C717B0E9}" srcOrd="10" destOrd="0" presId="urn:microsoft.com/office/officeart/2005/8/layout/vList4"/>
    <dgm:cxn modelId="{EE759D72-6CDF-4887-A7D6-227C4019EEED}" type="presParOf" srcId="{714816B7-5376-48A5-8CA7-8AA7C717B0E9}" destId="{FD571059-4A59-445E-9159-67A5E4CE37D6}" srcOrd="0" destOrd="0" presId="urn:microsoft.com/office/officeart/2005/8/layout/vList4"/>
    <dgm:cxn modelId="{E5E8353E-2DDD-4483-A93A-0808F8CAC11E}" type="presParOf" srcId="{714816B7-5376-48A5-8CA7-8AA7C717B0E9}" destId="{304B7BDA-47B3-49CE-BBB7-3A727C88FA2A}" srcOrd="1" destOrd="0" presId="urn:microsoft.com/office/officeart/2005/8/layout/vList4"/>
    <dgm:cxn modelId="{C643C29F-EE9B-47F3-948A-A1565E49862B}" type="presParOf" srcId="{714816B7-5376-48A5-8CA7-8AA7C717B0E9}" destId="{EC11E068-8090-4E7C-AB87-2A6609CB707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E88D7E-A2EC-4042-B7BB-54A1CBB98126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98E3E64-1601-4DE1-BD07-E25C9F0464C6}">
      <dgm:prSet phldrT="[Text]"/>
      <dgm:spPr/>
      <dgm:t>
        <a:bodyPr/>
        <a:lstStyle/>
        <a:p>
          <a:r>
            <a:rPr lang="en-US" dirty="0"/>
            <a:t>Cloud Database</a:t>
          </a:r>
          <a:endParaRPr lang="en-IN" dirty="0"/>
        </a:p>
      </dgm:t>
    </dgm:pt>
    <dgm:pt modelId="{D490497F-0EA2-4780-9077-4D2497E0C0D2}" type="parTrans" cxnId="{27A15A65-D0E2-4AA8-AB7B-E55448423644}">
      <dgm:prSet/>
      <dgm:spPr/>
      <dgm:t>
        <a:bodyPr/>
        <a:lstStyle/>
        <a:p>
          <a:endParaRPr lang="en-IN"/>
        </a:p>
      </dgm:t>
    </dgm:pt>
    <dgm:pt modelId="{555ADF7B-24F9-4862-941C-2A5B6F5A7E1F}" type="sibTrans" cxnId="{27A15A65-D0E2-4AA8-AB7B-E55448423644}">
      <dgm:prSet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D885D504-CA45-4F65-96F9-9A87EBC3EDB6}">
      <dgm:prSet phldrT="[Text]" custT="1"/>
      <dgm:spPr/>
      <dgm:t>
        <a:bodyPr/>
        <a:lstStyle/>
        <a:p>
          <a:r>
            <a:rPr lang="en-US" sz="1600" b="1" dirty="0"/>
            <a:t>Personalized App</a:t>
          </a:r>
          <a:endParaRPr lang="en-IN" sz="1600" b="1" dirty="0"/>
        </a:p>
      </dgm:t>
    </dgm:pt>
    <dgm:pt modelId="{9E70BA95-BEAB-4ABF-8914-305B62DD2E49}" type="parTrans" cxnId="{6127E1FE-7145-4BBB-A621-B8207689F564}">
      <dgm:prSet/>
      <dgm:spPr/>
      <dgm:t>
        <a:bodyPr/>
        <a:lstStyle/>
        <a:p>
          <a:endParaRPr lang="en-IN"/>
        </a:p>
      </dgm:t>
    </dgm:pt>
    <dgm:pt modelId="{7F035CC1-0DE0-4220-BA5A-5221B66B5F44}" type="sibTrans" cxnId="{6127E1FE-7145-4BBB-A621-B8207689F564}">
      <dgm:prSet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DC98FEC3-780D-46BA-9534-BFFE465AED0D}">
      <dgm:prSet phldrT="[Text]" custT="1"/>
      <dgm:spPr/>
      <dgm:t>
        <a:bodyPr/>
        <a:lstStyle/>
        <a:p>
          <a:r>
            <a:rPr lang="en-IN" sz="1600" dirty="0"/>
            <a:t>Connected to IoT</a:t>
          </a:r>
        </a:p>
      </dgm:t>
    </dgm:pt>
    <dgm:pt modelId="{5E451D80-CC14-40E5-AA1B-3CE6AFA5411C}" type="parTrans" cxnId="{E5B5ACF7-E152-46BB-BCD7-349D91B59C57}">
      <dgm:prSet/>
      <dgm:spPr/>
      <dgm:t>
        <a:bodyPr/>
        <a:lstStyle/>
        <a:p>
          <a:endParaRPr lang="en-IN"/>
        </a:p>
      </dgm:t>
    </dgm:pt>
    <dgm:pt modelId="{0CB2433C-8532-4C50-A7DA-DC5C3A286DB0}" type="sibTrans" cxnId="{E5B5ACF7-E152-46BB-BCD7-349D91B59C57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A7268740-1E65-4D08-9451-66CFC825D3EC}">
      <dgm:prSet phldrT="[Text]" custT="1"/>
      <dgm:spPr/>
      <dgm:t>
        <a:bodyPr/>
        <a:lstStyle/>
        <a:p>
          <a:r>
            <a:rPr lang="en-US" sz="1600" b="1" dirty="0">
              <a:solidFill>
                <a:srgbClr val="002060"/>
              </a:solidFill>
            </a:rPr>
            <a:t>Real Time Update</a:t>
          </a:r>
          <a:endParaRPr lang="en-IN" sz="1600" b="1" dirty="0">
            <a:solidFill>
              <a:srgbClr val="002060"/>
            </a:solidFill>
          </a:endParaRPr>
        </a:p>
      </dgm:t>
    </dgm:pt>
    <dgm:pt modelId="{F023B98E-1BEC-43CA-A7C0-A8EE9C3E12BE}" type="parTrans" cxnId="{253BB079-4060-4556-9E95-C4A1EC9400BB}">
      <dgm:prSet/>
      <dgm:spPr/>
      <dgm:t>
        <a:bodyPr/>
        <a:lstStyle/>
        <a:p>
          <a:endParaRPr lang="en-IN"/>
        </a:p>
      </dgm:t>
    </dgm:pt>
    <dgm:pt modelId="{FFC61EA2-459E-4C8A-8191-7319E306EDC0}" type="sibTrans" cxnId="{253BB079-4060-4556-9E95-C4A1EC9400BB}">
      <dgm:prSet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AB686675-6B04-46BD-901A-F80124A123C2}" type="pres">
      <dgm:prSet presAssocID="{48E88D7E-A2EC-4042-B7BB-54A1CBB98126}" presName="Name0" presStyleCnt="0">
        <dgm:presLayoutVars>
          <dgm:chMax/>
          <dgm:chPref/>
          <dgm:dir/>
          <dgm:animLvl val="lvl"/>
        </dgm:presLayoutVars>
      </dgm:prSet>
      <dgm:spPr/>
    </dgm:pt>
    <dgm:pt modelId="{7215E337-C89A-45AF-A795-3569A47C87AC}" type="pres">
      <dgm:prSet presAssocID="{F98E3E64-1601-4DE1-BD07-E25C9F0464C6}" presName="composite" presStyleCnt="0"/>
      <dgm:spPr/>
    </dgm:pt>
    <dgm:pt modelId="{294D197C-24D6-486F-B45D-7066308F1218}" type="pres">
      <dgm:prSet presAssocID="{F98E3E64-1601-4DE1-BD07-E25C9F0464C6}" presName="Parent1" presStyleLbl="node1" presStyleIdx="0" presStyleCnt="8" custScaleX="133100" custScaleY="133100" custLinFactNeighborY="3625">
        <dgm:presLayoutVars>
          <dgm:chMax val="1"/>
          <dgm:chPref val="1"/>
          <dgm:bulletEnabled val="1"/>
        </dgm:presLayoutVars>
      </dgm:prSet>
      <dgm:spPr/>
    </dgm:pt>
    <dgm:pt modelId="{77A38E1E-A54D-4D0D-9569-1EC79E51A774}" type="pres">
      <dgm:prSet presAssocID="{F98E3E64-1601-4DE1-BD07-E25C9F0464C6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D96DA7D-0433-40AC-A456-31C165A6F834}" type="pres">
      <dgm:prSet presAssocID="{F98E3E64-1601-4DE1-BD07-E25C9F0464C6}" presName="BalanceSpacing" presStyleCnt="0"/>
      <dgm:spPr/>
    </dgm:pt>
    <dgm:pt modelId="{7EA8F5C2-1E29-49BE-8042-5A70413B9082}" type="pres">
      <dgm:prSet presAssocID="{F98E3E64-1601-4DE1-BD07-E25C9F0464C6}" presName="BalanceSpacing1" presStyleCnt="0"/>
      <dgm:spPr/>
    </dgm:pt>
    <dgm:pt modelId="{72A0CCF2-45B4-4FF2-9F8A-8F40D20B923E}" type="pres">
      <dgm:prSet presAssocID="{555ADF7B-24F9-4862-941C-2A5B6F5A7E1F}" presName="Accent1Text" presStyleLbl="node1" presStyleIdx="1" presStyleCnt="8" custScaleX="133100" custScaleY="129755" custLinFactNeighborX="-30380" custLinFactNeighborY="0"/>
      <dgm:spPr/>
    </dgm:pt>
    <dgm:pt modelId="{CCD333A1-66A9-4072-A94F-A654CBDEB1CC}" type="pres">
      <dgm:prSet presAssocID="{555ADF7B-24F9-4862-941C-2A5B6F5A7E1F}" presName="spaceBetweenRectangles" presStyleCnt="0"/>
      <dgm:spPr/>
    </dgm:pt>
    <dgm:pt modelId="{BC7A9485-8BCD-419D-8C49-C5271B8A03FA}" type="pres">
      <dgm:prSet presAssocID="{D885D504-CA45-4F65-96F9-9A87EBC3EDB6}" presName="composite" presStyleCnt="0"/>
      <dgm:spPr/>
    </dgm:pt>
    <dgm:pt modelId="{E9B8A434-AD6D-4EE3-B3C1-848C8B661457}" type="pres">
      <dgm:prSet presAssocID="{D885D504-CA45-4F65-96F9-9A87EBC3EDB6}" presName="Parent1" presStyleLbl="node1" presStyleIdx="2" presStyleCnt="8" custScaleX="133100" custScaleY="133100" custLinFactNeighborX="-22785">
        <dgm:presLayoutVars>
          <dgm:chMax val="1"/>
          <dgm:chPref val="1"/>
          <dgm:bulletEnabled val="1"/>
        </dgm:presLayoutVars>
      </dgm:prSet>
      <dgm:spPr/>
    </dgm:pt>
    <dgm:pt modelId="{829D1FC9-85F7-43CF-82B4-AC316E06CF1D}" type="pres">
      <dgm:prSet presAssocID="{D885D504-CA45-4F65-96F9-9A87EBC3EDB6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7F3B8127-1D9F-4523-B40F-02B6FA4B1969}" type="pres">
      <dgm:prSet presAssocID="{D885D504-CA45-4F65-96F9-9A87EBC3EDB6}" presName="BalanceSpacing" presStyleCnt="0"/>
      <dgm:spPr/>
    </dgm:pt>
    <dgm:pt modelId="{7E9846BF-D83A-4103-84DC-DA2D7A10B231}" type="pres">
      <dgm:prSet presAssocID="{D885D504-CA45-4F65-96F9-9A87EBC3EDB6}" presName="BalanceSpacing1" presStyleCnt="0"/>
      <dgm:spPr/>
    </dgm:pt>
    <dgm:pt modelId="{8AA1B8AD-94FC-4553-AE94-A8B020A32E39}" type="pres">
      <dgm:prSet presAssocID="{7F035CC1-0DE0-4220-BA5A-5221B66B5F44}" presName="Accent1Text" presStyleLbl="node1" presStyleIdx="3" presStyleCnt="8" custScaleX="133100" custScaleY="133100" custLinFactNeighborX="16709"/>
      <dgm:spPr/>
    </dgm:pt>
    <dgm:pt modelId="{67F84E4D-F906-4715-AD93-02CCD7569772}" type="pres">
      <dgm:prSet presAssocID="{7F035CC1-0DE0-4220-BA5A-5221B66B5F44}" presName="spaceBetweenRectangles" presStyleCnt="0"/>
      <dgm:spPr/>
    </dgm:pt>
    <dgm:pt modelId="{FB0BC05D-2C38-41D6-B4A9-38EA5DDC2BA1}" type="pres">
      <dgm:prSet presAssocID="{DC98FEC3-780D-46BA-9534-BFFE465AED0D}" presName="composite" presStyleCnt="0"/>
      <dgm:spPr/>
    </dgm:pt>
    <dgm:pt modelId="{EBDF9C83-ED37-499C-BED8-ECD9616F3B11}" type="pres">
      <dgm:prSet presAssocID="{DC98FEC3-780D-46BA-9534-BFFE465AED0D}" presName="Parent1" presStyleLbl="node1" presStyleIdx="4" presStyleCnt="8" custScaleX="149355" custScaleY="133100" custLinFactNeighborX="7595">
        <dgm:presLayoutVars>
          <dgm:chMax val="1"/>
          <dgm:chPref val="1"/>
          <dgm:bulletEnabled val="1"/>
        </dgm:presLayoutVars>
      </dgm:prSet>
      <dgm:spPr/>
    </dgm:pt>
    <dgm:pt modelId="{29AAEC6F-654C-4E65-8B6F-BFB920C22317}" type="pres">
      <dgm:prSet presAssocID="{DC98FEC3-780D-46BA-9534-BFFE465AED0D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428DAB75-EF49-4AE7-AD99-E3C42C4884E3}" type="pres">
      <dgm:prSet presAssocID="{DC98FEC3-780D-46BA-9534-BFFE465AED0D}" presName="BalanceSpacing" presStyleCnt="0"/>
      <dgm:spPr/>
    </dgm:pt>
    <dgm:pt modelId="{A3954923-71ED-4793-BF57-CFEBAEDA1617}" type="pres">
      <dgm:prSet presAssocID="{DC98FEC3-780D-46BA-9534-BFFE465AED0D}" presName="BalanceSpacing1" presStyleCnt="0"/>
      <dgm:spPr/>
    </dgm:pt>
    <dgm:pt modelId="{D33E295D-D94E-4154-A670-45F6DF455E18}" type="pres">
      <dgm:prSet presAssocID="{0CB2433C-8532-4C50-A7DA-DC5C3A286DB0}" presName="Accent1Text" presStyleLbl="node1" presStyleIdx="5" presStyleCnt="8" custAng="0" custScaleX="133100" custScaleY="133100" custLinFactNeighborX="-25823"/>
      <dgm:spPr/>
    </dgm:pt>
    <dgm:pt modelId="{FE2F6FC2-7E53-4A11-98D6-99A76C58A8C6}" type="pres">
      <dgm:prSet presAssocID="{0CB2433C-8532-4C50-A7DA-DC5C3A286DB0}" presName="spaceBetweenRectangles" presStyleCnt="0"/>
      <dgm:spPr/>
    </dgm:pt>
    <dgm:pt modelId="{9E833C7D-11AA-424C-9099-F0036656DBA5}" type="pres">
      <dgm:prSet presAssocID="{A7268740-1E65-4D08-9451-66CFC825D3EC}" presName="composite" presStyleCnt="0"/>
      <dgm:spPr/>
    </dgm:pt>
    <dgm:pt modelId="{0E4AE647-7FF4-4A38-A760-52CAEC8DF67F}" type="pres">
      <dgm:prSet presAssocID="{A7268740-1E65-4D08-9451-66CFC825D3EC}" presName="Parent1" presStyleLbl="node1" presStyleIdx="6" presStyleCnt="8" custScaleX="133100" custScaleY="133100">
        <dgm:presLayoutVars>
          <dgm:chMax val="1"/>
          <dgm:chPref val="1"/>
          <dgm:bulletEnabled val="1"/>
        </dgm:presLayoutVars>
      </dgm:prSet>
      <dgm:spPr/>
    </dgm:pt>
    <dgm:pt modelId="{03F1B832-DD49-481D-B8A3-8E4CB0BC1C3C}" type="pres">
      <dgm:prSet presAssocID="{A7268740-1E65-4D08-9451-66CFC825D3EC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35D6BF25-6A07-4105-BD38-088B678EA10D}" type="pres">
      <dgm:prSet presAssocID="{A7268740-1E65-4D08-9451-66CFC825D3EC}" presName="BalanceSpacing" presStyleCnt="0"/>
      <dgm:spPr/>
    </dgm:pt>
    <dgm:pt modelId="{9CBC897D-5233-4B8E-9F7B-9A42473EAAB1}" type="pres">
      <dgm:prSet presAssocID="{A7268740-1E65-4D08-9451-66CFC825D3EC}" presName="BalanceSpacing1" presStyleCnt="0"/>
      <dgm:spPr/>
    </dgm:pt>
    <dgm:pt modelId="{04153749-83ED-49D7-94D2-997AF62235FA}" type="pres">
      <dgm:prSet presAssocID="{FFC61EA2-459E-4C8A-8191-7319E306EDC0}" presName="Accent1Text" presStyleLbl="node1" presStyleIdx="7" presStyleCnt="8" custScaleX="133100" custScaleY="133100" custLinFactNeighborX="39494" custLinFactNeighborY="170"/>
      <dgm:spPr/>
    </dgm:pt>
  </dgm:ptLst>
  <dgm:cxnLst>
    <dgm:cxn modelId="{301E1308-5D31-4BB2-8501-1B0299811122}" type="presOf" srcId="{48E88D7E-A2EC-4042-B7BB-54A1CBB98126}" destId="{AB686675-6B04-46BD-901A-F80124A123C2}" srcOrd="0" destOrd="0" presId="urn:microsoft.com/office/officeart/2008/layout/AlternatingHexagons"/>
    <dgm:cxn modelId="{9E9AF70B-6B84-4FBF-AAC4-0E092A2CBB70}" type="presOf" srcId="{555ADF7B-24F9-4862-941C-2A5B6F5A7E1F}" destId="{72A0CCF2-45B4-4FF2-9F8A-8F40D20B923E}" srcOrd="0" destOrd="0" presId="urn:microsoft.com/office/officeart/2008/layout/AlternatingHexagons"/>
    <dgm:cxn modelId="{E7DD120F-B807-46B1-9EA3-52D566CC4CD3}" type="presOf" srcId="{0CB2433C-8532-4C50-A7DA-DC5C3A286DB0}" destId="{D33E295D-D94E-4154-A670-45F6DF455E18}" srcOrd="0" destOrd="0" presId="urn:microsoft.com/office/officeart/2008/layout/AlternatingHexagons"/>
    <dgm:cxn modelId="{067A4530-87A7-4038-BCCA-FD20E1A10E6B}" type="presOf" srcId="{A7268740-1E65-4D08-9451-66CFC825D3EC}" destId="{0E4AE647-7FF4-4A38-A760-52CAEC8DF67F}" srcOrd="0" destOrd="0" presId="urn:microsoft.com/office/officeart/2008/layout/AlternatingHexagons"/>
    <dgm:cxn modelId="{27A15A65-D0E2-4AA8-AB7B-E55448423644}" srcId="{48E88D7E-A2EC-4042-B7BB-54A1CBB98126}" destId="{F98E3E64-1601-4DE1-BD07-E25C9F0464C6}" srcOrd="0" destOrd="0" parTransId="{D490497F-0EA2-4780-9077-4D2497E0C0D2}" sibTransId="{555ADF7B-24F9-4862-941C-2A5B6F5A7E1F}"/>
    <dgm:cxn modelId="{EDB37857-D928-4B2F-94EF-C0E537D09CAD}" type="presOf" srcId="{FFC61EA2-459E-4C8A-8191-7319E306EDC0}" destId="{04153749-83ED-49D7-94D2-997AF62235FA}" srcOrd="0" destOrd="0" presId="urn:microsoft.com/office/officeart/2008/layout/AlternatingHexagons"/>
    <dgm:cxn modelId="{253BB079-4060-4556-9E95-C4A1EC9400BB}" srcId="{48E88D7E-A2EC-4042-B7BB-54A1CBB98126}" destId="{A7268740-1E65-4D08-9451-66CFC825D3EC}" srcOrd="3" destOrd="0" parTransId="{F023B98E-1BEC-43CA-A7C0-A8EE9C3E12BE}" sibTransId="{FFC61EA2-459E-4C8A-8191-7319E306EDC0}"/>
    <dgm:cxn modelId="{4B90DE81-FA1F-4C37-833B-0CB90154A6E3}" type="presOf" srcId="{F98E3E64-1601-4DE1-BD07-E25C9F0464C6}" destId="{294D197C-24D6-486F-B45D-7066308F1218}" srcOrd="0" destOrd="0" presId="urn:microsoft.com/office/officeart/2008/layout/AlternatingHexagons"/>
    <dgm:cxn modelId="{41C8E2A2-F118-4520-8526-4F075E27560C}" type="presOf" srcId="{7F035CC1-0DE0-4220-BA5A-5221B66B5F44}" destId="{8AA1B8AD-94FC-4553-AE94-A8B020A32E39}" srcOrd="0" destOrd="0" presId="urn:microsoft.com/office/officeart/2008/layout/AlternatingHexagons"/>
    <dgm:cxn modelId="{58C0AEAF-182F-46E5-8D21-F5A639A49F38}" type="presOf" srcId="{DC98FEC3-780D-46BA-9534-BFFE465AED0D}" destId="{EBDF9C83-ED37-499C-BED8-ECD9616F3B11}" srcOrd="0" destOrd="0" presId="urn:microsoft.com/office/officeart/2008/layout/AlternatingHexagons"/>
    <dgm:cxn modelId="{2AD079F0-26A2-450C-8FDA-56BC22938BD7}" type="presOf" srcId="{D885D504-CA45-4F65-96F9-9A87EBC3EDB6}" destId="{E9B8A434-AD6D-4EE3-B3C1-848C8B661457}" srcOrd="0" destOrd="0" presId="urn:microsoft.com/office/officeart/2008/layout/AlternatingHexagons"/>
    <dgm:cxn modelId="{E5B5ACF7-E152-46BB-BCD7-349D91B59C57}" srcId="{48E88D7E-A2EC-4042-B7BB-54A1CBB98126}" destId="{DC98FEC3-780D-46BA-9534-BFFE465AED0D}" srcOrd="2" destOrd="0" parTransId="{5E451D80-CC14-40E5-AA1B-3CE6AFA5411C}" sibTransId="{0CB2433C-8532-4C50-A7DA-DC5C3A286DB0}"/>
    <dgm:cxn modelId="{6127E1FE-7145-4BBB-A621-B8207689F564}" srcId="{48E88D7E-A2EC-4042-B7BB-54A1CBB98126}" destId="{D885D504-CA45-4F65-96F9-9A87EBC3EDB6}" srcOrd="1" destOrd="0" parTransId="{9E70BA95-BEAB-4ABF-8914-305B62DD2E49}" sibTransId="{7F035CC1-0DE0-4220-BA5A-5221B66B5F44}"/>
    <dgm:cxn modelId="{5299C98D-FCC6-455B-8B28-F9A12BD5E210}" type="presParOf" srcId="{AB686675-6B04-46BD-901A-F80124A123C2}" destId="{7215E337-C89A-45AF-A795-3569A47C87AC}" srcOrd="0" destOrd="0" presId="urn:microsoft.com/office/officeart/2008/layout/AlternatingHexagons"/>
    <dgm:cxn modelId="{5FDCD48C-0068-4AD0-84F8-F77608D2D7D4}" type="presParOf" srcId="{7215E337-C89A-45AF-A795-3569A47C87AC}" destId="{294D197C-24D6-486F-B45D-7066308F1218}" srcOrd="0" destOrd="0" presId="urn:microsoft.com/office/officeart/2008/layout/AlternatingHexagons"/>
    <dgm:cxn modelId="{EF72E2B4-8D7D-491D-92A2-6842D8F7585F}" type="presParOf" srcId="{7215E337-C89A-45AF-A795-3569A47C87AC}" destId="{77A38E1E-A54D-4D0D-9569-1EC79E51A774}" srcOrd="1" destOrd="0" presId="urn:microsoft.com/office/officeart/2008/layout/AlternatingHexagons"/>
    <dgm:cxn modelId="{FA1AFF32-A807-4829-98F7-D1381EFA09E7}" type="presParOf" srcId="{7215E337-C89A-45AF-A795-3569A47C87AC}" destId="{8D96DA7D-0433-40AC-A456-31C165A6F834}" srcOrd="2" destOrd="0" presId="urn:microsoft.com/office/officeart/2008/layout/AlternatingHexagons"/>
    <dgm:cxn modelId="{BAFB9059-5F51-458E-A8BB-C23A22EF380A}" type="presParOf" srcId="{7215E337-C89A-45AF-A795-3569A47C87AC}" destId="{7EA8F5C2-1E29-49BE-8042-5A70413B9082}" srcOrd="3" destOrd="0" presId="urn:microsoft.com/office/officeart/2008/layout/AlternatingHexagons"/>
    <dgm:cxn modelId="{8079F653-C247-44F9-8FA6-BAC30639D35D}" type="presParOf" srcId="{7215E337-C89A-45AF-A795-3569A47C87AC}" destId="{72A0CCF2-45B4-4FF2-9F8A-8F40D20B923E}" srcOrd="4" destOrd="0" presId="urn:microsoft.com/office/officeart/2008/layout/AlternatingHexagons"/>
    <dgm:cxn modelId="{81B19676-4907-4BCE-9FB6-E5EB80745B0A}" type="presParOf" srcId="{AB686675-6B04-46BD-901A-F80124A123C2}" destId="{CCD333A1-66A9-4072-A94F-A654CBDEB1CC}" srcOrd="1" destOrd="0" presId="urn:microsoft.com/office/officeart/2008/layout/AlternatingHexagons"/>
    <dgm:cxn modelId="{6CEEDD73-E40C-4A02-807E-98CF658B1DBD}" type="presParOf" srcId="{AB686675-6B04-46BD-901A-F80124A123C2}" destId="{BC7A9485-8BCD-419D-8C49-C5271B8A03FA}" srcOrd="2" destOrd="0" presId="urn:microsoft.com/office/officeart/2008/layout/AlternatingHexagons"/>
    <dgm:cxn modelId="{23A971FD-A20A-4169-8542-9CFD1BB40221}" type="presParOf" srcId="{BC7A9485-8BCD-419D-8C49-C5271B8A03FA}" destId="{E9B8A434-AD6D-4EE3-B3C1-848C8B661457}" srcOrd="0" destOrd="0" presId="urn:microsoft.com/office/officeart/2008/layout/AlternatingHexagons"/>
    <dgm:cxn modelId="{371D2CCF-EA01-4476-B1CD-1AB92C15891B}" type="presParOf" srcId="{BC7A9485-8BCD-419D-8C49-C5271B8A03FA}" destId="{829D1FC9-85F7-43CF-82B4-AC316E06CF1D}" srcOrd="1" destOrd="0" presId="urn:microsoft.com/office/officeart/2008/layout/AlternatingHexagons"/>
    <dgm:cxn modelId="{3E76988A-14A0-4F7B-AEA7-AEDBDDCEB0A0}" type="presParOf" srcId="{BC7A9485-8BCD-419D-8C49-C5271B8A03FA}" destId="{7F3B8127-1D9F-4523-B40F-02B6FA4B1969}" srcOrd="2" destOrd="0" presId="urn:microsoft.com/office/officeart/2008/layout/AlternatingHexagons"/>
    <dgm:cxn modelId="{AA5F599F-9657-4696-AF95-BC97C05688F4}" type="presParOf" srcId="{BC7A9485-8BCD-419D-8C49-C5271B8A03FA}" destId="{7E9846BF-D83A-4103-84DC-DA2D7A10B231}" srcOrd="3" destOrd="0" presId="urn:microsoft.com/office/officeart/2008/layout/AlternatingHexagons"/>
    <dgm:cxn modelId="{E0941E6B-68EA-4021-8102-514761E23C2D}" type="presParOf" srcId="{BC7A9485-8BCD-419D-8C49-C5271B8A03FA}" destId="{8AA1B8AD-94FC-4553-AE94-A8B020A32E39}" srcOrd="4" destOrd="0" presId="urn:microsoft.com/office/officeart/2008/layout/AlternatingHexagons"/>
    <dgm:cxn modelId="{BD9BF59E-C4B5-4A74-846B-206AC9EBECF8}" type="presParOf" srcId="{AB686675-6B04-46BD-901A-F80124A123C2}" destId="{67F84E4D-F906-4715-AD93-02CCD7569772}" srcOrd="3" destOrd="0" presId="urn:microsoft.com/office/officeart/2008/layout/AlternatingHexagons"/>
    <dgm:cxn modelId="{C83D5321-0A4E-4AB2-AED6-EA33D7872D9B}" type="presParOf" srcId="{AB686675-6B04-46BD-901A-F80124A123C2}" destId="{FB0BC05D-2C38-41D6-B4A9-38EA5DDC2BA1}" srcOrd="4" destOrd="0" presId="urn:microsoft.com/office/officeart/2008/layout/AlternatingHexagons"/>
    <dgm:cxn modelId="{2AE89017-00DC-4442-968D-3786CFCB2078}" type="presParOf" srcId="{FB0BC05D-2C38-41D6-B4A9-38EA5DDC2BA1}" destId="{EBDF9C83-ED37-499C-BED8-ECD9616F3B11}" srcOrd="0" destOrd="0" presId="urn:microsoft.com/office/officeart/2008/layout/AlternatingHexagons"/>
    <dgm:cxn modelId="{3D0DECEE-3E99-4FA3-B8F4-F7267352CFE1}" type="presParOf" srcId="{FB0BC05D-2C38-41D6-B4A9-38EA5DDC2BA1}" destId="{29AAEC6F-654C-4E65-8B6F-BFB920C22317}" srcOrd="1" destOrd="0" presId="urn:microsoft.com/office/officeart/2008/layout/AlternatingHexagons"/>
    <dgm:cxn modelId="{5322B5CE-91D1-4C2F-9043-4880D31A7C85}" type="presParOf" srcId="{FB0BC05D-2C38-41D6-B4A9-38EA5DDC2BA1}" destId="{428DAB75-EF49-4AE7-AD99-E3C42C4884E3}" srcOrd="2" destOrd="0" presId="urn:microsoft.com/office/officeart/2008/layout/AlternatingHexagons"/>
    <dgm:cxn modelId="{7A063339-033D-4B34-A53D-44802E4B7D75}" type="presParOf" srcId="{FB0BC05D-2C38-41D6-B4A9-38EA5DDC2BA1}" destId="{A3954923-71ED-4793-BF57-CFEBAEDA1617}" srcOrd="3" destOrd="0" presId="urn:microsoft.com/office/officeart/2008/layout/AlternatingHexagons"/>
    <dgm:cxn modelId="{CE12686C-5FC9-444C-9850-D2680F4B5047}" type="presParOf" srcId="{FB0BC05D-2C38-41D6-B4A9-38EA5DDC2BA1}" destId="{D33E295D-D94E-4154-A670-45F6DF455E18}" srcOrd="4" destOrd="0" presId="urn:microsoft.com/office/officeart/2008/layout/AlternatingHexagons"/>
    <dgm:cxn modelId="{0FCEEB63-6362-45DD-9FF0-43A81038C373}" type="presParOf" srcId="{AB686675-6B04-46BD-901A-F80124A123C2}" destId="{FE2F6FC2-7E53-4A11-98D6-99A76C58A8C6}" srcOrd="5" destOrd="0" presId="urn:microsoft.com/office/officeart/2008/layout/AlternatingHexagons"/>
    <dgm:cxn modelId="{8C933122-4663-4AEA-8F7B-559F64017AA5}" type="presParOf" srcId="{AB686675-6B04-46BD-901A-F80124A123C2}" destId="{9E833C7D-11AA-424C-9099-F0036656DBA5}" srcOrd="6" destOrd="0" presId="urn:microsoft.com/office/officeart/2008/layout/AlternatingHexagons"/>
    <dgm:cxn modelId="{A5CB37D2-0046-44EF-90D7-DDC8CF848921}" type="presParOf" srcId="{9E833C7D-11AA-424C-9099-F0036656DBA5}" destId="{0E4AE647-7FF4-4A38-A760-52CAEC8DF67F}" srcOrd="0" destOrd="0" presId="urn:microsoft.com/office/officeart/2008/layout/AlternatingHexagons"/>
    <dgm:cxn modelId="{89E18979-458E-4CDF-ABCE-6FB89AD68912}" type="presParOf" srcId="{9E833C7D-11AA-424C-9099-F0036656DBA5}" destId="{03F1B832-DD49-481D-B8A3-8E4CB0BC1C3C}" srcOrd="1" destOrd="0" presId="urn:microsoft.com/office/officeart/2008/layout/AlternatingHexagons"/>
    <dgm:cxn modelId="{24377995-7698-479A-8726-C0AC90B2FA74}" type="presParOf" srcId="{9E833C7D-11AA-424C-9099-F0036656DBA5}" destId="{35D6BF25-6A07-4105-BD38-088B678EA10D}" srcOrd="2" destOrd="0" presId="urn:microsoft.com/office/officeart/2008/layout/AlternatingHexagons"/>
    <dgm:cxn modelId="{D7886BD2-D997-4AC5-8D82-2B28471C8F10}" type="presParOf" srcId="{9E833C7D-11AA-424C-9099-F0036656DBA5}" destId="{9CBC897D-5233-4B8E-9F7B-9A42473EAAB1}" srcOrd="3" destOrd="0" presId="urn:microsoft.com/office/officeart/2008/layout/AlternatingHexagons"/>
    <dgm:cxn modelId="{F132441A-3BBB-404A-AA03-1FD026AE6518}" type="presParOf" srcId="{9E833C7D-11AA-424C-9099-F0036656DBA5}" destId="{04153749-83ED-49D7-94D2-997AF62235F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8C214-63E3-40C7-B2E6-94A5A0257F1B}">
      <dsp:nvSpPr>
        <dsp:cNvPr id="0" name=""/>
        <dsp:cNvSpPr/>
      </dsp:nvSpPr>
      <dsp:spPr>
        <a:xfrm rot="10800000">
          <a:off x="1460048" y="176174"/>
          <a:ext cx="4611448" cy="49003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13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Degradation</a:t>
          </a:r>
          <a:endParaRPr lang="en-IN" sz="2000" kern="1200" dirty="0"/>
        </a:p>
      </dsp:txBody>
      <dsp:txXfrm rot="10800000">
        <a:off x="1582555" y="176174"/>
        <a:ext cx="4488941" cy="490030"/>
      </dsp:txXfrm>
    </dsp:sp>
    <dsp:sp modelId="{D95A1B5D-E214-4F3C-8227-DE3C8D226011}">
      <dsp:nvSpPr>
        <dsp:cNvPr id="0" name=""/>
        <dsp:cNvSpPr/>
      </dsp:nvSpPr>
      <dsp:spPr>
        <a:xfrm>
          <a:off x="996959" y="2639"/>
          <a:ext cx="837101" cy="837101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68A39-42F5-4710-83C6-C64A2CA71BC7}">
      <dsp:nvSpPr>
        <dsp:cNvPr id="0" name=""/>
        <dsp:cNvSpPr/>
      </dsp:nvSpPr>
      <dsp:spPr>
        <a:xfrm rot="10800000">
          <a:off x="1932485" y="1287692"/>
          <a:ext cx="4667808" cy="49321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13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Increasing food Demand</a:t>
          </a:r>
          <a:endParaRPr lang="en-IN" sz="2000" kern="1200" dirty="0"/>
        </a:p>
      </dsp:txBody>
      <dsp:txXfrm rot="10800000">
        <a:off x="2055788" y="1287692"/>
        <a:ext cx="4544505" cy="493211"/>
      </dsp:txXfrm>
    </dsp:sp>
    <dsp:sp modelId="{CC406A98-8EB9-488D-B115-7ED54B9012CE}">
      <dsp:nvSpPr>
        <dsp:cNvPr id="0" name=""/>
        <dsp:cNvSpPr/>
      </dsp:nvSpPr>
      <dsp:spPr>
        <a:xfrm>
          <a:off x="1479254" y="1124453"/>
          <a:ext cx="837101" cy="837101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C0D8A-6388-4578-A6EF-4A2984A23CD8}">
      <dsp:nvSpPr>
        <dsp:cNvPr id="0" name=""/>
        <dsp:cNvSpPr/>
      </dsp:nvSpPr>
      <dsp:spPr>
        <a:xfrm rot="10800000">
          <a:off x="1349033" y="2364378"/>
          <a:ext cx="4759468" cy="461552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13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for cultivation</a:t>
          </a:r>
          <a:endParaRPr lang="en-IN" sz="2000" kern="1200" dirty="0"/>
        </a:p>
      </dsp:txBody>
      <dsp:txXfrm rot="10800000">
        <a:off x="1464421" y="2364378"/>
        <a:ext cx="4644080" cy="461552"/>
      </dsp:txXfrm>
    </dsp:sp>
    <dsp:sp modelId="{5FAD5E0C-E2E9-4CE5-88B2-594544D4BEB3}">
      <dsp:nvSpPr>
        <dsp:cNvPr id="0" name=""/>
        <dsp:cNvSpPr/>
      </dsp:nvSpPr>
      <dsp:spPr>
        <a:xfrm>
          <a:off x="959955" y="2176603"/>
          <a:ext cx="837101" cy="83710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270DD-25FE-4F51-9303-C000ED9AA6C8}">
      <dsp:nvSpPr>
        <dsp:cNvPr id="0" name=""/>
        <dsp:cNvSpPr/>
      </dsp:nvSpPr>
      <dsp:spPr>
        <a:xfrm rot="10800000">
          <a:off x="1993475" y="3475900"/>
          <a:ext cx="4759468" cy="44731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13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Quality of food</a:t>
          </a:r>
          <a:endParaRPr lang="en-IN" sz="2000" kern="1200" dirty="0"/>
        </a:p>
      </dsp:txBody>
      <dsp:txXfrm rot="10800000">
        <a:off x="2105303" y="3475900"/>
        <a:ext cx="4647640" cy="447313"/>
      </dsp:txXfrm>
    </dsp:sp>
    <dsp:sp modelId="{47ADA3A7-98BC-4424-A013-285B0615377A}">
      <dsp:nvSpPr>
        <dsp:cNvPr id="0" name=""/>
        <dsp:cNvSpPr/>
      </dsp:nvSpPr>
      <dsp:spPr>
        <a:xfrm>
          <a:off x="1456347" y="3251138"/>
          <a:ext cx="837101" cy="837101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C2CB4-F0E3-497D-B15B-B3AA4F78477C}">
      <dsp:nvSpPr>
        <dsp:cNvPr id="0" name=""/>
        <dsp:cNvSpPr/>
      </dsp:nvSpPr>
      <dsp:spPr>
        <a:xfrm rot="10800000">
          <a:off x="1486171" y="4526456"/>
          <a:ext cx="4576618" cy="485326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13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Fertilizers and other chemicals</a:t>
          </a:r>
          <a:endParaRPr lang="en-IN" sz="2000" kern="1200" dirty="0"/>
        </a:p>
      </dsp:txBody>
      <dsp:txXfrm rot="10800000">
        <a:off x="1607502" y="4526456"/>
        <a:ext cx="4455287" cy="485326"/>
      </dsp:txXfrm>
    </dsp:sp>
    <dsp:sp modelId="{6EF3F951-0520-4EC9-94C9-51FA31652481}">
      <dsp:nvSpPr>
        <dsp:cNvPr id="0" name=""/>
        <dsp:cNvSpPr/>
      </dsp:nvSpPr>
      <dsp:spPr>
        <a:xfrm>
          <a:off x="1005667" y="4350568"/>
          <a:ext cx="837101" cy="837101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1801F-4982-4129-9735-AA80AC6EE4B8}">
      <dsp:nvSpPr>
        <dsp:cNvPr id="0" name=""/>
        <dsp:cNvSpPr/>
      </dsp:nvSpPr>
      <dsp:spPr>
        <a:xfrm>
          <a:off x="0" y="38090"/>
          <a:ext cx="5160375" cy="8347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Regular Attention is required</a:t>
          </a:r>
          <a:endParaRPr lang="en-IN" sz="2300" kern="1200" dirty="0"/>
        </a:p>
      </dsp:txBody>
      <dsp:txXfrm>
        <a:off x="1115552" y="38090"/>
        <a:ext cx="4044822" cy="834771"/>
      </dsp:txXfrm>
    </dsp:sp>
    <dsp:sp modelId="{CC23BF8D-87A7-4EB0-AACB-DD35897159AF}">
      <dsp:nvSpPr>
        <dsp:cNvPr id="0" name=""/>
        <dsp:cNvSpPr/>
      </dsp:nvSpPr>
      <dsp:spPr>
        <a:xfrm>
          <a:off x="83477" y="83477"/>
          <a:ext cx="1032075" cy="667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9B719-F65D-4905-8B2D-BEBC207AE304}">
      <dsp:nvSpPr>
        <dsp:cNvPr id="0" name=""/>
        <dsp:cNvSpPr/>
      </dsp:nvSpPr>
      <dsp:spPr>
        <a:xfrm>
          <a:off x="0" y="918248"/>
          <a:ext cx="5160375" cy="834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Controlled temperature</a:t>
          </a:r>
          <a:endParaRPr lang="en-IN" sz="2300" kern="1200" dirty="0"/>
        </a:p>
      </dsp:txBody>
      <dsp:txXfrm>
        <a:off x="1115552" y="918248"/>
        <a:ext cx="4044822" cy="834771"/>
      </dsp:txXfrm>
    </dsp:sp>
    <dsp:sp modelId="{0E22518D-D319-4BAB-A29E-89540D3F806B}">
      <dsp:nvSpPr>
        <dsp:cNvPr id="0" name=""/>
        <dsp:cNvSpPr/>
      </dsp:nvSpPr>
      <dsp:spPr>
        <a:xfrm>
          <a:off x="83477" y="1001725"/>
          <a:ext cx="1032075" cy="667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A5048-6A75-4028-AFB4-45E4DD981FEE}">
      <dsp:nvSpPr>
        <dsp:cNvPr id="0" name=""/>
        <dsp:cNvSpPr/>
      </dsp:nvSpPr>
      <dsp:spPr>
        <a:xfrm>
          <a:off x="0" y="1836496"/>
          <a:ext cx="5160375" cy="8347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Controlled Humidity</a:t>
          </a:r>
          <a:endParaRPr lang="en-IN" sz="2300" kern="1200" dirty="0"/>
        </a:p>
      </dsp:txBody>
      <dsp:txXfrm>
        <a:off x="1115552" y="1836496"/>
        <a:ext cx="4044822" cy="834771"/>
      </dsp:txXfrm>
    </dsp:sp>
    <dsp:sp modelId="{A290DBE4-5987-49FA-8C69-B1A1805B4FE9}">
      <dsp:nvSpPr>
        <dsp:cNvPr id="0" name=""/>
        <dsp:cNvSpPr/>
      </dsp:nvSpPr>
      <dsp:spPr>
        <a:xfrm>
          <a:off x="83477" y="1919973"/>
          <a:ext cx="1032075" cy="667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0D972-E81B-4A02-B3B4-60DAC20D2751}">
      <dsp:nvSpPr>
        <dsp:cNvPr id="0" name=""/>
        <dsp:cNvSpPr/>
      </dsp:nvSpPr>
      <dsp:spPr>
        <a:xfrm>
          <a:off x="0" y="2754745"/>
          <a:ext cx="5160375" cy="8347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Adequate proportion of Nutrients </a:t>
          </a:r>
          <a:endParaRPr lang="en-IN" sz="2300" kern="1200" dirty="0"/>
        </a:p>
      </dsp:txBody>
      <dsp:txXfrm>
        <a:off x="1115552" y="2754745"/>
        <a:ext cx="4044822" cy="834771"/>
      </dsp:txXfrm>
    </dsp:sp>
    <dsp:sp modelId="{50E4396C-49E4-4E59-9959-CEE847B4F5F4}">
      <dsp:nvSpPr>
        <dsp:cNvPr id="0" name=""/>
        <dsp:cNvSpPr/>
      </dsp:nvSpPr>
      <dsp:spPr>
        <a:xfrm>
          <a:off x="83477" y="2838222"/>
          <a:ext cx="1032075" cy="667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7A1E7-B233-4B0A-8941-DC22C3059356}">
      <dsp:nvSpPr>
        <dsp:cNvPr id="0" name=""/>
        <dsp:cNvSpPr/>
      </dsp:nvSpPr>
      <dsp:spPr>
        <a:xfrm>
          <a:off x="0" y="3672993"/>
          <a:ext cx="5160375" cy="8347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Clogging should not be there</a:t>
          </a:r>
          <a:endParaRPr lang="en-IN" sz="2300" kern="1200" dirty="0"/>
        </a:p>
      </dsp:txBody>
      <dsp:txXfrm>
        <a:off x="1115552" y="3672993"/>
        <a:ext cx="4044822" cy="834771"/>
      </dsp:txXfrm>
    </dsp:sp>
    <dsp:sp modelId="{4D922B0B-46DF-4DAE-A83B-09BCF5C7DB83}">
      <dsp:nvSpPr>
        <dsp:cNvPr id="0" name=""/>
        <dsp:cNvSpPr/>
      </dsp:nvSpPr>
      <dsp:spPr>
        <a:xfrm>
          <a:off x="83477" y="3756470"/>
          <a:ext cx="1032075" cy="6678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71059-4A59-445E-9159-67A5E4CE37D6}">
      <dsp:nvSpPr>
        <dsp:cNvPr id="0" name=""/>
        <dsp:cNvSpPr/>
      </dsp:nvSpPr>
      <dsp:spPr>
        <a:xfrm>
          <a:off x="0" y="4591241"/>
          <a:ext cx="5160375" cy="8347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pH level should not change</a:t>
          </a:r>
          <a:endParaRPr lang="en-IN" sz="2300" kern="1200" dirty="0"/>
        </a:p>
      </dsp:txBody>
      <dsp:txXfrm>
        <a:off x="1115552" y="4591241"/>
        <a:ext cx="4044822" cy="834771"/>
      </dsp:txXfrm>
    </dsp:sp>
    <dsp:sp modelId="{304B7BDA-47B3-49CE-BBB7-3A727C88FA2A}">
      <dsp:nvSpPr>
        <dsp:cNvPr id="0" name=""/>
        <dsp:cNvSpPr/>
      </dsp:nvSpPr>
      <dsp:spPr>
        <a:xfrm>
          <a:off x="83477" y="4674718"/>
          <a:ext cx="1032075" cy="667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D197C-24D6-486F-B45D-7066308F1218}">
      <dsp:nvSpPr>
        <dsp:cNvPr id="0" name=""/>
        <dsp:cNvSpPr/>
      </dsp:nvSpPr>
      <dsp:spPr>
        <a:xfrm rot="5400000">
          <a:off x="2190608" y="119600"/>
          <a:ext cx="1278984" cy="111271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Cloud Database</a:t>
          </a:r>
          <a:endParaRPr lang="en-IN" sz="1300" kern="1200" dirty="0"/>
        </a:p>
      </dsp:txBody>
      <dsp:txXfrm rot="-5400000">
        <a:off x="2447140" y="235774"/>
        <a:ext cx="765920" cy="880368"/>
      </dsp:txXfrm>
    </dsp:sp>
    <dsp:sp modelId="{77A38E1E-A54D-4D0D-9569-1EC79E51A774}">
      <dsp:nvSpPr>
        <dsp:cNvPr id="0" name=""/>
        <dsp:cNvSpPr/>
      </dsp:nvSpPr>
      <dsp:spPr>
        <a:xfrm>
          <a:off x="3273469" y="352849"/>
          <a:ext cx="1072386" cy="576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0CCF2-45B4-4FF2-9F8A-8F40D20B923E}">
      <dsp:nvSpPr>
        <dsp:cNvPr id="0" name=""/>
        <dsp:cNvSpPr/>
      </dsp:nvSpPr>
      <dsp:spPr>
        <a:xfrm rot="5400000">
          <a:off x="1049822" y="84767"/>
          <a:ext cx="1246841" cy="111271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1292362" y="214335"/>
        <a:ext cx="761760" cy="853581"/>
      </dsp:txXfrm>
    </dsp:sp>
    <dsp:sp modelId="{E9B8A434-AD6D-4EE3-B3C1-848C8B661457}">
      <dsp:nvSpPr>
        <dsp:cNvPr id="0" name=""/>
        <dsp:cNvSpPr/>
      </dsp:nvSpPr>
      <dsp:spPr>
        <a:xfrm rot="5400000">
          <a:off x="1546956" y="1218460"/>
          <a:ext cx="1278984" cy="111271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Personalized App</a:t>
          </a:r>
          <a:endParaRPr lang="en-IN" sz="1600" b="1" kern="1200" dirty="0"/>
        </a:p>
      </dsp:txBody>
      <dsp:txXfrm rot="-5400000">
        <a:off x="1803488" y="1334634"/>
        <a:ext cx="765920" cy="880368"/>
      </dsp:txXfrm>
    </dsp:sp>
    <dsp:sp modelId="{829D1FC9-85F7-43CF-82B4-AC316E06CF1D}">
      <dsp:nvSpPr>
        <dsp:cNvPr id="0" name=""/>
        <dsp:cNvSpPr/>
      </dsp:nvSpPr>
      <dsp:spPr>
        <a:xfrm>
          <a:off x="886544" y="1486542"/>
          <a:ext cx="1037793" cy="576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1B8AD-94FC-4553-AE94-A8B020A32E39}">
      <dsp:nvSpPr>
        <dsp:cNvPr id="0" name=""/>
        <dsp:cNvSpPr/>
      </dsp:nvSpPr>
      <dsp:spPr>
        <a:xfrm rot="5400000">
          <a:off x="2780006" y="1218460"/>
          <a:ext cx="1278984" cy="111271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3036538" y="1334634"/>
        <a:ext cx="765920" cy="880368"/>
      </dsp:txXfrm>
    </dsp:sp>
    <dsp:sp modelId="{EBDF9C83-ED37-499C-BED8-ECD9616F3B11}">
      <dsp:nvSpPr>
        <dsp:cNvPr id="0" name=""/>
        <dsp:cNvSpPr/>
      </dsp:nvSpPr>
      <dsp:spPr>
        <a:xfrm rot="5400000">
          <a:off x="2254102" y="2284208"/>
          <a:ext cx="1278984" cy="1248608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Connected to IoT</a:t>
          </a:r>
        </a:p>
      </dsp:txBody>
      <dsp:txXfrm rot="-5400000">
        <a:off x="2474920" y="2479653"/>
        <a:ext cx="837348" cy="857718"/>
      </dsp:txXfrm>
    </dsp:sp>
    <dsp:sp modelId="{29AAEC6F-654C-4E65-8B6F-BFB920C22317}">
      <dsp:nvSpPr>
        <dsp:cNvPr id="0" name=""/>
        <dsp:cNvSpPr/>
      </dsp:nvSpPr>
      <dsp:spPr>
        <a:xfrm>
          <a:off x="3273469" y="2620236"/>
          <a:ext cx="1072386" cy="576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E295D-D94E-4154-A670-45F6DF455E18}">
      <dsp:nvSpPr>
        <dsp:cNvPr id="0" name=""/>
        <dsp:cNvSpPr/>
      </dsp:nvSpPr>
      <dsp:spPr>
        <a:xfrm rot="5400000">
          <a:off x="1071848" y="2352153"/>
          <a:ext cx="1278984" cy="1112716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1328380" y="2468327"/>
        <a:ext cx="765920" cy="880368"/>
      </dsp:txXfrm>
    </dsp:sp>
    <dsp:sp modelId="{0E4AE647-7FF4-4A38-A760-52CAEC8DF67F}">
      <dsp:nvSpPr>
        <dsp:cNvPr id="0" name=""/>
        <dsp:cNvSpPr/>
      </dsp:nvSpPr>
      <dsp:spPr>
        <a:xfrm rot="5400000">
          <a:off x="1737438" y="3485847"/>
          <a:ext cx="1278984" cy="111271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2060"/>
              </a:solidFill>
            </a:rPr>
            <a:t>Real Time Update</a:t>
          </a:r>
          <a:endParaRPr lang="en-IN" sz="1600" b="1" kern="1200" dirty="0">
            <a:solidFill>
              <a:srgbClr val="002060"/>
            </a:solidFill>
          </a:endParaRPr>
        </a:p>
      </dsp:txBody>
      <dsp:txXfrm rot="-5400000">
        <a:off x="1993970" y="3602021"/>
        <a:ext cx="765920" cy="880368"/>
      </dsp:txXfrm>
    </dsp:sp>
    <dsp:sp modelId="{03F1B832-DD49-481D-B8A3-8E4CB0BC1C3C}">
      <dsp:nvSpPr>
        <dsp:cNvPr id="0" name=""/>
        <dsp:cNvSpPr/>
      </dsp:nvSpPr>
      <dsp:spPr>
        <a:xfrm>
          <a:off x="886544" y="3753929"/>
          <a:ext cx="1037793" cy="576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53749-83ED-49D7-94D2-997AF62235FA}">
      <dsp:nvSpPr>
        <dsp:cNvPr id="0" name=""/>
        <dsp:cNvSpPr/>
      </dsp:nvSpPr>
      <dsp:spPr>
        <a:xfrm rot="5400000">
          <a:off x="2970489" y="3487480"/>
          <a:ext cx="1278984" cy="111271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3227021" y="3603654"/>
        <a:ext cx="765920" cy="880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E36C1-C1F7-45CB-88BB-F2D7347A11B7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381D3-473F-4873-B29A-E6F386AC4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90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661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74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48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29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197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02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97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45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10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81D3-473F-4873-B29A-E6F386AC4AD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87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13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75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34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4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6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04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89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58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45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9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52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307E3-D90A-4001-A256-4CC761D9F50E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F63B5-9ED7-4A5F-9A51-448F4D4379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650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neha.verma87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hyperlink" Target="https://freepngimg.com/png/22485-tulip-clip-art" TargetMode="External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9.svg"/><Relationship Id="rId18" Type="http://schemas.openxmlformats.org/officeDocument/2006/relationships/image" Target="../media/image46.png"/><Relationship Id="rId3" Type="http://schemas.openxmlformats.org/officeDocument/2006/relationships/image" Target="../media/image2.jpg"/><Relationship Id="rId21" Type="http://schemas.openxmlformats.org/officeDocument/2006/relationships/image" Target="../media/image62.svg"/><Relationship Id="rId7" Type="http://schemas.openxmlformats.org/officeDocument/2006/relationships/image" Target="../media/image52.svg"/><Relationship Id="rId12" Type="http://schemas.openxmlformats.org/officeDocument/2006/relationships/image" Target="../media/image48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45.svg"/><Relationship Id="rId15" Type="http://schemas.openxmlformats.org/officeDocument/2006/relationships/image" Target="../media/image58.svg"/><Relationship Id="rId10" Type="http://schemas.openxmlformats.org/officeDocument/2006/relationships/image" Target="../media/image55.png"/><Relationship Id="rId19" Type="http://schemas.openxmlformats.org/officeDocument/2006/relationships/image" Target="../media/image47.svg"/><Relationship Id="rId4" Type="http://schemas.openxmlformats.org/officeDocument/2006/relationships/image" Target="../media/image44.png"/><Relationship Id="rId9" Type="http://schemas.openxmlformats.org/officeDocument/2006/relationships/image" Target="../media/image54.sv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9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26.jpg"/><Relationship Id="rId3" Type="http://schemas.openxmlformats.org/officeDocument/2006/relationships/image" Target="../media/image8.jp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24.jpg"/><Relationship Id="rId5" Type="http://schemas.openxmlformats.org/officeDocument/2006/relationships/diagramData" Target="../diagrams/data3.xml"/><Relationship Id="rId10" Type="http://schemas.openxmlformats.org/officeDocument/2006/relationships/image" Target="../media/image23.jpg"/><Relationship Id="rId4" Type="http://schemas.openxmlformats.org/officeDocument/2006/relationships/image" Target="../media/image9.pn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microsoft.com/office/2007/relationships/hdphoto" Target="../media/hdphoto2.wdp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A54A-98F9-F544-CFCC-C19DB1959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9" y="1825490"/>
            <a:ext cx="6858000" cy="1549083"/>
          </a:xfrm>
          <a:effectLst>
            <a:glow>
              <a:schemeClr val="accent1">
                <a:alpha val="65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stA="0" endPos="65000" dist="508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sz="8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iAgroPod</a:t>
            </a:r>
            <a:endParaRPr lang="en-IN" sz="8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372F9-894E-1379-7EF5-7D456E1283F7}"/>
              </a:ext>
            </a:extLst>
          </p:cNvPr>
          <p:cNvSpPr txBox="1"/>
          <p:nvPr/>
        </p:nvSpPr>
        <p:spPr>
          <a:xfrm>
            <a:off x="8585200" y="5288340"/>
            <a:ext cx="360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By-: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Vibhanshu Kaushik , EEE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Aryan Yadav, ECE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Abhimanyu Arya, ECE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502E1-E8A3-8AB6-C325-C729CD4AFB18}"/>
              </a:ext>
            </a:extLst>
          </p:cNvPr>
          <p:cNvSpPr txBox="1"/>
          <p:nvPr/>
        </p:nvSpPr>
        <p:spPr>
          <a:xfrm>
            <a:off x="4114073" y="3374573"/>
            <a:ext cx="5844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Rural Ease of Farming Solution</a:t>
            </a:r>
            <a:endParaRPr lang="en-IN" sz="2400" b="1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891E7-0162-DF53-E621-10161958382D}"/>
              </a:ext>
            </a:extLst>
          </p:cNvPr>
          <p:cNvSpPr txBox="1"/>
          <p:nvPr/>
        </p:nvSpPr>
        <p:spPr>
          <a:xfrm>
            <a:off x="0" y="5657671"/>
            <a:ext cx="487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Project Mentor-: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Mrs. Neha Verma</a:t>
            </a:r>
          </a:p>
          <a:p>
            <a:r>
              <a:rPr lang="en-I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Email-</a:t>
            </a:r>
            <a:r>
              <a:rPr lang="en-I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neha.verma87@gmail.com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87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5EF1208-4F04-63CC-E264-2097B42D1990}"/>
              </a:ext>
            </a:extLst>
          </p:cNvPr>
          <p:cNvGrpSpPr/>
          <p:nvPr/>
        </p:nvGrpSpPr>
        <p:grpSpPr>
          <a:xfrm>
            <a:off x="689879" y="1637605"/>
            <a:ext cx="1961286" cy="2508520"/>
            <a:chOff x="689879" y="1637605"/>
            <a:chExt cx="1961286" cy="25085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D213A6-EE04-B2B8-A13D-9515C0B92F4B}"/>
                </a:ext>
              </a:extLst>
            </p:cNvPr>
            <p:cNvSpPr/>
            <p:nvPr/>
          </p:nvSpPr>
          <p:spPr>
            <a:xfrm>
              <a:off x="1241952" y="3163596"/>
              <a:ext cx="740229" cy="1979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364BB8-B083-0A50-01F9-80EB5B612ABF}"/>
                </a:ext>
              </a:extLst>
            </p:cNvPr>
            <p:cNvGrpSpPr/>
            <p:nvPr/>
          </p:nvGrpSpPr>
          <p:grpSpPr>
            <a:xfrm>
              <a:off x="689879" y="1637605"/>
              <a:ext cx="1961286" cy="2508520"/>
              <a:chOff x="689879" y="1637605"/>
              <a:chExt cx="1961286" cy="250852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BCA1ECD-2AD7-6C99-90A6-1B50F92250A6}"/>
                  </a:ext>
                </a:extLst>
              </p:cNvPr>
              <p:cNvSpPr/>
              <p:nvPr/>
            </p:nvSpPr>
            <p:spPr>
              <a:xfrm>
                <a:off x="1029945" y="3098550"/>
                <a:ext cx="1164244" cy="1047575"/>
              </a:xfrm>
              <a:prstGeom prst="round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E04EECC-145C-F91D-96C6-DA87FCA7E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879" y="1994599"/>
                <a:ext cx="1961286" cy="183447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CFD0CBD-99FC-3D82-BBF9-AEF576F8F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1029945" y="1637605"/>
                <a:ext cx="1018902" cy="1723902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3D8D96-5473-82D9-C383-BFBA45378248}"/>
              </a:ext>
            </a:extLst>
          </p:cNvPr>
          <p:cNvGrpSpPr/>
          <p:nvPr/>
        </p:nvGrpSpPr>
        <p:grpSpPr>
          <a:xfrm>
            <a:off x="8626063" y="1825998"/>
            <a:ext cx="3487494" cy="2609209"/>
            <a:chOff x="8626063" y="1825998"/>
            <a:chExt cx="3487494" cy="260920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1D769B-8B40-B0DA-F247-B93AC1ECAFC5}"/>
                </a:ext>
              </a:extLst>
            </p:cNvPr>
            <p:cNvSpPr/>
            <p:nvPr/>
          </p:nvSpPr>
          <p:spPr>
            <a:xfrm>
              <a:off x="8626063" y="3694719"/>
              <a:ext cx="3388093" cy="74048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61A1C2-3AF6-F452-BBC8-396525E74794}"/>
                </a:ext>
              </a:extLst>
            </p:cNvPr>
            <p:cNvSpPr/>
            <p:nvPr/>
          </p:nvSpPr>
          <p:spPr>
            <a:xfrm>
              <a:off x="8767525" y="3793873"/>
              <a:ext cx="750770" cy="2021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3DBBC9-2B02-EC40-9114-5CF11884FB82}"/>
                </a:ext>
              </a:extLst>
            </p:cNvPr>
            <p:cNvSpPr/>
            <p:nvPr/>
          </p:nvSpPr>
          <p:spPr>
            <a:xfrm>
              <a:off x="9944724" y="3793873"/>
              <a:ext cx="750770" cy="2021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F3F071-DE1A-2BC1-665E-77483A78625D}"/>
                </a:ext>
              </a:extLst>
            </p:cNvPr>
            <p:cNvSpPr/>
            <p:nvPr/>
          </p:nvSpPr>
          <p:spPr>
            <a:xfrm>
              <a:off x="11085508" y="3793873"/>
              <a:ext cx="750770" cy="2021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612D4EE-A58E-C1EB-E89E-DE5AFC80C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620" y="3192284"/>
              <a:ext cx="1002937" cy="9380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FCDF7B-8CA9-FB19-1ABD-073BB388F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1753" y="3200492"/>
              <a:ext cx="1002937" cy="9380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8A7FF99-897F-7A55-1C39-62DD9B1B3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7801" y="3208033"/>
              <a:ext cx="1002937" cy="938092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1C3614E-F2FF-8C24-0034-1FA8D946A83F}"/>
                </a:ext>
              </a:extLst>
            </p:cNvPr>
            <p:cNvSpPr/>
            <p:nvPr/>
          </p:nvSpPr>
          <p:spPr>
            <a:xfrm>
              <a:off x="8626063" y="2295044"/>
              <a:ext cx="3388093" cy="74048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760FC5-E4D7-4E54-B3EF-B10E7ECA7F0E}"/>
                </a:ext>
              </a:extLst>
            </p:cNvPr>
            <p:cNvSpPr/>
            <p:nvPr/>
          </p:nvSpPr>
          <p:spPr>
            <a:xfrm>
              <a:off x="8885284" y="2394198"/>
              <a:ext cx="750770" cy="2021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A5DAA0-D735-5E41-2A86-E3F0A68397EF}"/>
                </a:ext>
              </a:extLst>
            </p:cNvPr>
            <p:cNvSpPr/>
            <p:nvPr/>
          </p:nvSpPr>
          <p:spPr>
            <a:xfrm>
              <a:off x="10052666" y="2394198"/>
              <a:ext cx="750770" cy="2021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5FE2F40-11C2-7DBF-F379-BCE5CF218C8C}"/>
                </a:ext>
              </a:extLst>
            </p:cNvPr>
            <p:cNvSpPr/>
            <p:nvPr/>
          </p:nvSpPr>
          <p:spPr>
            <a:xfrm>
              <a:off x="11191384" y="2405208"/>
              <a:ext cx="750770" cy="20213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EA4B87-8F55-379A-5A23-76A76CFA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2028" y="1825998"/>
              <a:ext cx="1002937" cy="93809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0F331AB-E633-F740-838A-69710B6D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3876" y="1825998"/>
              <a:ext cx="1002937" cy="9380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F11414-8DE7-6E82-8A94-61921E0FF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0620" y="1826659"/>
              <a:ext cx="1002937" cy="93809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BEAD6D-5AE1-A63B-8FFC-79AE2A54AC40}"/>
              </a:ext>
            </a:extLst>
          </p:cNvPr>
          <p:cNvSpPr txBox="1"/>
          <p:nvPr/>
        </p:nvSpPr>
        <p:spPr>
          <a:xfrm>
            <a:off x="288134" y="4863401"/>
            <a:ext cx="338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latin typeface="Bahnschrift SemiBold" panose="020B0502040204020203" pitchFamily="34" charset="0"/>
              </a:rPr>
              <a:t>Decorative Model</a:t>
            </a:r>
            <a:endParaRPr lang="en-IN" sz="2800" b="1" dirty="0">
              <a:solidFill>
                <a:srgbClr val="92D05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71820-97E1-D972-9125-8E4330A16B75}"/>
              </a:ext>
            </a:extLst>
          </p:cNvPr>
          <p:cNvSpPr txBox="1"/>
          <p:nvPr/>
        </p:nvSpPr>
        <p:spPr>
          <a:xfrm>
            <a:off x="8664108" y="4863401"/>
            <a:ext cx="346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latin typeface="Bahnschrift SemiBold" panose="020B0502040204020203" pitchFamily="34" charset="0"/>
              </a:rPr>
              <a:t>Agriculture Model</a:t>
            </a:r>
            <a:endParaRPr lang="en-IN" sz="2800" b="1" dirty="0">
              <a:solidFill>
                <a:srgbClr val="92D050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64ECA2-3F6A-D8A0-8B7F-2C3E521DA1F5}"/>
              </a:ext>
            </a:extLst>
          </p:cNvPr>
          <p:cNvCxnSpPr>
            <a:cxnSpLocks/>
          </p:cNvCxnSpPr>
          <p:nvPr/>
        </p:nvCxnSpPr>
        <p:spPr>
          <a:xfrm>
            <a:off x="3554307" y="1483686"/>
            <a:ext cx="0" cy="437170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D02A7A1-1F87-5646-6A79-1338A4614AA7}"/>
              </a:ext>
            </a:extLst>
          </p:cNvPr>
          <p:cNvSpPr txBox="1"/>
          <p:nvPr/>
        </p:nvSpPr>
        <p:spPr>
          <a:xfrm>
            <a:off x="4581317" y="0"/>
            <a:ext cx="2577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95D6E-03ED-4AF4-2C94-69D2B5AFDDCD}"/>
              </a:ext>
            </a:extLst>
          </p:cNvPr>
          <p:cNvCxnSpPr>
            <a:cxnSpLocks/>
          </p:cNvCxnSpPr>
          <p:nvPr/>
        </p:nvCxnSpPr>
        <p:spPr>
          <a:xfrm>
            <a:off x="8130661" y="1436485"/>
            <a:ext cx="0" cy="437170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4F9ED9-D985-C8F0-A7C1-1ECFB03FE386}"/>
              </a:ext>
            </a:extLst>
          </p:cNvPr>
          <p:cNvGrpSpPr/>
          <p:nvPr/>
        </p:nvGrpSpPr>
        <p:grpSpPr>
          <a:xfrm>
            <a:off x="4116366" y="1077857"/>
            <a:ext cx="3557625" cy="1588952"/>
            <a:chOff x="4116366" y="1077857"/>
            <a:chExt cx="3557625" cy="15889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96D7B3-95BE-97E4-5E1B-3295D716F5AE}"/>
                </a:ext>
              </a:extLst>
            </p:cNvPr>
            <p:cNvSpPr/>
            <p:nvPr/>
          </p:nvSpPr>
          <p:spPr>
            <a:xfrm>
              <a:off x="4116366" y="1112517"/>
              <a:ext cx="3557625" cy="1529262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3A208D-F748-F169-39CA-11923A56E372}"/>
                </a:ext>
              </a:extLst>
            </p:cNvPr>
            <p:cNvSpPr txBox="1"/>
            <p:nvPr/>
          </p:nvSpPr>
          <p:spPr>
            <a:xfrm>
              <a:off x="4190555" y="1466480"/>
              <a:ext cx="3291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Farmers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Agro- Industrialists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Various Companies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House Holds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6BA0B3-0D85-8B60-8221-C59F111D14D3}"/>
                </a:ext>
              </a:extLst>
            </p:cNvPr>
            <p:cNvSpPr txBox="1"/>
            <p:nvPr/>
          </p:nvSpPr>
          <p:spPr>
            <a:xfrm>
              <a:off x="4231740" y="1122178"/>
              <a:ext cx="1855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Key Partners</a:t>
              </a:r>
              <a:endParaRPr lang="en-IN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pic>
          <p:nvPicPr>
            <p:cNvPr id="28" name="Graphic 27" descr="Boardroom">
              <a:extLst>
                <a:ext uri="{FF2B5EF4-FFF2-40B4-BE49-F238E27FC236}">
                  <a16:creationId xmlns:a16="http://schemas.microsoft.com/office/drawing/2014/main" id="{064DC743-CF84-05B6-F4FA-56A1606A1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6219" y="1077857"/>
              <a:ext cx="749983" cy="519739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146BCF-CD78-D9DA-A329-167C69DBF5D1}"/>
              </a:ext>
            </a:extLst>
          </p:cNvPr>
          <p:cNvGrpSpPr/>
          <p:nvPr/>
        </p:nvGrpSpPr>
        <p:grpSpPr>
          <a:xfrm>
            <a:off x="4113266" y="3177793"/>
            <a:ext cx="3546765" cy="1141658"/>
            <a:chOff x="4113266" y="3177793"/>
            <a:chExt cx="3546765" cy="114165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A7728-B8E7-1727-079D-2693CA248FA1}"/>
                </a:ext>
              </a:extLst>
            </p:cNvPr>
            <p:cNvSpPr/>
            <p:nvPr/>
          </p:nvSpPr>
          <p:spPr>
            <a:xfrm>
              <a:off x="4113266" y="3266823"/>
              <a:ext cx="3546765" cy="1052628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87FA56-A0C0-AEC5-4C46-9C43351F4A03}"/>
                </a:ext>
              </a:extLst>
            </p:cNvPr>
            <p:cNvSpPr txBox="1"/>
            <p:nvPr/>
          </p:nvSpPr>
          <p:spPr>
            <a:xfrm>
              <a:off x="4284394" y="3316842"/>
              <a:ext cx="1262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Channels</a:t>
              </a:r>
              <a:endParaRPr lang="en-IN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FA2C18-3C38-F4CD-2B21-E968A0DAEE2E}"/>
                </a:ext>
              </a:extLst>
            </p:cNvPr>
            <p:cNvSpPr txBox="1"/>
            <p:nvPr/>
          </p:nvSpPr>
          <p:spPr>
            <a:xfrm>
              <a:off x="4457344" y="3581419"/>
              <a:ext cx="2133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Through B2B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Through B2C</a:t>
              </a:r>
              <a:endParaRPr lang="en-IN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2" name="Graphic 31" descr="Truck">
              <a:extLst>
                <a:ext uri="{FF2B5EF4-FFF2-40B4-BE49-F238E27FC236}">
                  <a16:creationId xmlns:a16="http://schemas.microsoft.com/office/drawing/2014/main" id="{61CDC160-2A79-FA0F-AADD-754642FD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3054" y="3177793"/>
              <a:ext cx="711043" cy="71104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C195C66-924E-B585-4C70-FCCC939CD6BD}"/>
              </a:ext>
            </a:extLst>
          </p:cNvPr>
          <p:cNvGrpSpPr/>
          <p:nvPr/>
        </p:nvGrpSpPr>
        <p:grpSpPr>
          <a:xfrm>
            <a:off x="4087754" y="4760530"/>
            <a:ext cx="3623007" cy="1557535"/>
            <a:chOff x="4087754" y="4760530"/>
            <a:chExt cx="3623007" cy="15575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E6AE28-A76B-09B6-60E2-BFDCCA075674}"/>
                </a:ext>
              </a:extLst>
            </p:cNvPr>
            <p:cNvSpPr/>
            <p:nvPr/>
          </p:nvSpPr>
          <p:spPr>
            <a:xfrm>
              <a:off x="4113266" y="4784224"/>
              <a:ext cx="3560720" cy="1533841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690E99-4B2A-FE33-6564-918B452F0882}"/>
                </a:ext>
              </a:extLst>
            </p:cNvPr>
            <p:cNvSpPr txBox="1"/>
            <p:nvPr/>
          </p:nvSpPr>
          <p:spPr>
            <a:xfrm>
              <a:off x="4087754" y="4784225"/>
              <a:ext cx="2351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Consumer Segment</a:t>
              </a:r>
              <a:endParaRPr lang="en-IN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029091-EE42-93D0-EF1C-81CBB35A912F}"/>
                </a:ext>
              </a:extLst>
            </p:cNvPr>
            <p:cNvSpPr txBox="1"/>
            <p:nvPr/>
          </p:nvSpPr>
          <p:spPr>
            <a:xfrm>
              <a:off x="4228500" y="5037906"/>
              <a:ext cx="32960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Conventional Farmers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Greenhouse Owners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Environmental Enthusiasts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Organic Farming Segment</a:t>
              </a:r>
              <a:endParaRPr lang="en-IN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36" name="Graphic 35" descr="User">
              <a:extLst>
                <a:ext uri="{FF2B5EF4-FFF2-40B4-BE49-F238E27FC236}">
                  <a16:creationId xmlns:a16="http://schemas.microsoft.com/office/drawing/2014/main" id="{8829BED3-5AE0-CEC7-7A3E-FA5F7DAA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1159" y="4760530"/>
              <a:ext cx="669602" cy="685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38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der system">
            <a:hlinkClick r:id="" action="ppaction://media"/>
            <a:extLst>
              <a:ext uri="{FF2B5EF4-FFF2-40B4-BE49-F238E27FC236}">
                <a16:creationId xmlns:a16="http://schemas.microsoft.com/office/drawing/2014/main" id="{01134607-B0FB-35AF-5108-27FECA1310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229395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9DABA7-98FF-EC35-A053-CEE91471A70E}"/>
              </a:ext>
            </a:extLst>
          </p:cNvPr>
          <p:cNvSpPr txBox="1"/>
          <p:nvPr/>
        </p:nvSpPr>
        <p:spPr>
          <a:xfrm>
            <a:off x="4258492" y="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Ladder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7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B4416-CA32-FD11-EEC8-DC34B34E37F4}"/>
              </a:ext>
            </a:extLst>
          </p:cNvPr>
          <p:cNvSpPr txBox="1"/>
          <p:nvPr/>
        </p:nvSpPr>
        <p:spPr>
          <a:xfrm>
            <a:off x="3615265" y="44887"/>
            <a:ext cx="4395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US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1F40B-F5F5-D1E9-4287-9F31A14DA41D}"/>
              </a:ext>
            </a:extLst>
          </p:cNvPr>
          <p:cNvSpPr/>
          <p:nvPr/>
        </p:nvSpPr>
        <p:spPr>
          <a:xfrm>
            <a:off x="14065" y="5439740"/>
            <a:ext cx="5707465" cy="141388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275BA-541C-B823-8FE1-B6BA7D7C056B}"/>
              </a:ext>
            </a:extLst>
          </p:cNvPr>
          <p:cNvSpPr txBox="1"/>
          <p:nvPr/>
        </p:nvSpPr>
        <p:spPr>
          <a:xfrm>
            <a:off x="55079" y="5574940"/>
            <a:ext cx="212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Cost Structure</a:t>
            </a:r>
            <a:endParaRPr lang="en-IN" b="1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93560-8A92-6DFC-1564-57C47682D18C}"/>
              </a:ext>
            </a:extLst>
          </p:cNvPr>
          <p:cNvSpPr txBox="1"/>
          <p:nvPr/>
        </p:nvSpPr>
        <p:spPr>
          <a:xfrm>
            <a:off x="33978" y="5840670"/>
            <a:ext cx="398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9,000- 10,000 INR (including all the sensors)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7000 INR (without Mobile App)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FFEF3-C4F5-2C1D-2F8E-F26011F6689A}"/>
              </a:ext>
            </a:extLst>
          </p:cNvPr>
          <p:cNvSpPr/>
          <p:nvPr/>
        </p:nvSpPr>
        <p:spPr>
          <a:xfrm>
            <a:off x="4391793" y="1241945"/>
            <a:ext cx="2438602" cy="413514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EC5993-DBF0-B616-16A2-419F129AC279}"/>
              </a:ext>
            </a:extLst>
          </p:cNvPr>
          <p:cNvSpPr txBox="1"/>
          <p:nvPr/>
        </p:nvSpPr>
        <p:spPr>
          <a:xfrm>
            <a:off x="4467268" y="1275068"/>
            <a:ext cx="233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Value Proposition</a:t>
            </a:r>
            <a:endParaRPr lang="en-IN" sz="1600" b="1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63259B-5A61-5804-20CD-AFB94A2B3534}"/>
              </a:ext>
            </a:extLst>
          </p:cNvPr>
          <p:cNvSpPr txBox="1"/>
          <p:nvPr/>
        </p:nvSpPr>
        <p:spPr>
          <a:xfrm>
            <a:off x="4370547" y="1698399"/>
            <a:ext cx="23480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Affordable Model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     for Plant lovers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Accurate Monitoring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Promotes Organic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     Farming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FB4090-868E-ED82-3F80-521B957F448F}"/>
              </a:ext>
            </a:extLst>
          </p:cNvPr>
          <p:cNvSpPr/>
          <p:nvPr/>
        </p:nvSpPr>
        <p:spPr>
          <a:xfrm>
            <a:off x="5782096" y="5450902"/>
            <a:ext cx="6375926" cy="137894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DDC239-60D1-6C58-523A-845EE900499C}"/>
              </a:ext>
            </a:extLst>
          </p:cNvPr>
          <p:cNvSpPr txBox="1"/>
          <p:nvPr/>
        </p:nvSpPr>
        <p:spPr>
          <a:xfrm>
            <a:off x="5804204" y="5431389"/>
            <a:ext cx="286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Revenue Generation</a:t>
            </a:r>
            <a:endParaRPr lang="en-IN" b="1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692639-33CD-6B00-1F68-35845B6B2076}"/>
              </a:ext>
            </a:extLst>
          </p:cNvPr>
          <p:cNvSpPr txBox="1"/>
          <p:nvPr/>
        </p:nvSpPr>
        <p:spPr>
          <a:xfrm>
            <a:off x="6019421" y="5674764"/>
            <a:ext cx="398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Through B2B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Through B2C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Tie-ups Urban Farming companies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C88A66-6A9A-5574-0864-BB5CE48A6CBC}"/>
              </a:ext>
            </a:extLst>
          </p:cNvPr>
          <p:cNvSpPr/>
          <p:nvPr/>
        </p:nvSpPr>
        <p:spPr>
          <a:xfrm>
            <a:off x="9587394" y="1263784"/>
            <a:ext cx="2541246" cy="408609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4C060-ACA0-E6F7-9A3E-D064324A3A05}"/>
              </a:ext>
            </a:extLst>
          </p:cNvPr>
          <p:cNvSpPr txBox="1"/>
          <p:nvPr/>
        </p:nvSpPr>
        <p:spPr>
          <a:xfrm>
            <a:off x="9591743" y="1288931"/>
            <a:ext cx="2175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Consumer Segment</a:t>
            </a:r>
            <a:endParaRPr lang="en-IN" sz="1600" b="1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6C5D02-8E3D-D27C-0B05-0D2BEB8195F5}"/>
              </a:ext>
            </a:extLst>
          </p:cNvPr>
          <p:cNvSpPr txBox="1"/>
          <p:nvPr/>
        </p:nvSpPr>
        <p:spPr>
          <a:xfrm>
            <a:off x="9604928" y="1772968"/>
            <a:ext cx="2756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Conventional Farmers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Greenhouse Owners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Environmental</a:t>
            </a: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 Enthusiasts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Organic Farming Segment</a:t>
            </a:r>
            <a:endParaRPr lang="en-IN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0C6991-E3BD-D605-0FC3-88336EC71815}"/>
              </a:ext>
            </a:extLst>
          </p:cNvPr>
          <p:cNvSpPr/>
          <p:nvPr/>
        </p:nvSpPr>
        <p:spPr>
          <a:xfrm>
            <a:off x="72090" y="1230616"/>
            <a:ext cx="1923281" cy="4146477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62423-4180-1ECD-0FB5-BA3E612A3BAB}"/>
              </a:ext>
            </a:extLst>
          </p:cNvPr>
          <p:cNvSpPr txBox="1"/>
          <p:nvPr/>
        </p:nvSpPr>
        <p:spPr>
          <a:xfrm>
            <a:off x="51713" y="1863089"/>
            <a:ext cx="218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Farmers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Agro- Industrialists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819F84-F7BB-7FF6-E770-1A935865F19A}"/>
              </a:ext>
            </a:extLst>
          </p:cNvPr>
          <p:cNvSpPr/>
          <p:nvPr/>
        </p:nvSpPr>
        <p:spPr>
          <a:xfrm>
            <a:off x="6907071" y="4347904"/>
            <a:ext cx="2645658" cy="100197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C1107-B6C8-5C50-8B26-A023C0DCDDBD}"/>
              </a:ext>
            </a:extLst>
          </p:cNvPr>
          <p:cNvSpPr txBox="1"/>
          <p:nvPr/>
        </p:nvSpPr>
        <p:spPr>
          <a:xfrm>
            <a:off x="6967157" y="4347904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Channels</a:t>
            </a:r>
            <a:endParaRPr lang="en-IN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FBBD0-8ADE-7177-1F65-1CB4720427D9}"/>
              </a:ext>
            </a:extLst>
          </p:cNvPr>
          <p:cNvSpPr txBox="1"/>
          <p:nvPr/>
        </p:nvSpPr>
        <p:spPr>
          <a:xfrm>
            <a:off x="6987032" y="4622777"/>
            <a:ext cx="213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Through B2B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Through B2C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F5473C-87B2-6A68-9490-5FECD3C59250}"/>
              </a:ext>
            </a:extLst>
          </p:cNvPr>
          <p:cNvSpPr/>
          <p:nvPr/>
        </p:nvSpPr>
        <p:spPr>
          <a:xfrm>
            <a:off x="6893236" y="1250361"/>
            <a:ext cx="2631123" cy="2995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DB122-12E9-2E17-A468-38474F2973F7}"/>
              </a:ext>
            </a:extLst>
          </p:cNvPr>
          <p:cNvSpPr txBox="1"/>
          <p:nvPr/>
        </p:nvSpPr>
        <p:spPr>
          <a:xfrm>
            <a:off x="6882608" y="1318021"/>
            <a:ext cx="2704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Costumer Relationship</a:t>
            </a:r>
            <a:endParaRPr lang="en-IN" sz="1600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0B8C44-A931-D6E5-4944-0F8FD82192A3}"/>
              </a:ext>
            </a:extLst>
          </p:cNvPr>
          <p:cNvSpPr txBox="1"/>
          <p:nvPr/>
        </p:nvSpPr>
        <p:spPr>
          <a:xfrm>
            <a:off x="6917572" y="1782243"/>
            <a:ext cx="3116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Feedback Mechanism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Indirect Marketing 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      Approach</a:t>
            </a:r>
            <a:endParaRPr lang="en-IN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D109E0-F47B-999C-F4D3-AAE836AB5C5D}"/>
              </a:ext>
            </a:extLst>
          </p:cNvPr>
          <p:cNvSpPr txBox="1"/>
          <p:nvPr/>
        </p:nvSpPr>
        <p:spPr>
          <a:xfrm>
            <a:off x="103255" y="1276969"/>
            <a:ext cx="185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Key Partners</a:t>
            </a:r>
            <a:endParaRPr lang="en-IN" b="1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091CFD-F46C-0E95-703B-B31F58A611D9}"/>
              </a:ext>
            </a:extLst>
          </p:cNvPr>
          <p:cNvSpPr/>
          <p:nvPr/>
        </p:nvSpPr>
        <p:spPr>
          <a:xfrm>
            <a:off x="2059078" y="3897973"/>
            <a:ext cx="2244605" cy="1479120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425DE-7F05-8376-3C71-A284B173472A}"/>
              </a:ext>
            </a:extLst>
          </p:cNvPr>
          <p:cNvSpPr txBox="1"/>
          <p:nvPr/>
        </p:nvSpPr>
        <p:spPr>
          <a:xfrm>
            <a:off x="2079962" y="3879179"/>
            <a:ext cx="204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Key Resources</a:t>
            </a:r>
            <a:endParaRPr lang="en-IN" sz="1600" dirty="0">
              <a:solidFill>
                <a:schemeClr val="bg1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CE88E9-C309-2C00-9765-2C06B07CE6FC}"/>
              </a:ext>
            </a:extLst>
          </p:cNvPr>
          <p:cNvSpPr txBox="1"/>
          <p:nvPr/>
        </p:nvSpPr>
        <p:spPr>
          <a:xfrm>
            <a:off x="2079962" y="4144690"/>
            <a:ext cx="23135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Relevant Dataset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Good Sever Space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Funds</a:t>
            </a:r>
            <a:endParaRPr lang="en-IN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EF13B7-B2E0-2A4D-2A8B-C760727CDB24}"/>
              </a:ext>
            </a:extLst>
          </p:cNvPr>
          <p:cNvSpPr/>
          <p:nvPr/>
        </p:nvSpPr>
        <p:spPr>
          <a:xfrm>
            <a:off x="2034825" y="1274953"/>
            <a:ext cx="2294538" cy="2559021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8F706F-CE18-2350-5F78-F3CEB2CC5902}"/>
              </a:ext>
            </a:extLst>
          </p:cNvPr>
          <p:cNvSpPr txBox="1"/>
          <p:nvPr/>
        </p:nvSpPr>
        <p:spPr>
          <a:xfrm>
            <a:off x="2111095" y="1267843"/>
            <a:ext cx="212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Key Activities</a:t>
            </a:r>
            <a:endParaRPr lang="en-IN" sz="1600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6E49CF-62CE-E6C3-A371-67F76A42763A}"/>
              </a:ext>
            </a:extLst>
          </p:cNvPr>
          <p:cNvSpPr txBox="1"/>
          <p:nvPr/>
        </p:nvSpPr>
        <p:spPr>
          <a:xfrm>
            <a:off x="2003587" y="1526748"/>
            <a:ext cx="25119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Data Analysis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Data Security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Hardware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Troubleshooting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Dataset of different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      samples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Testing of 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     sample cases</a:t>
            </a:r>
            <a:endParaRPr lang="en-IN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36" name="Graphic 35" descr="Boardroom">
            <a:extLst>
              <a:ext uri="{FF2B5EF4-FFF2-40B4-BE49-F238E27FC236}">
                <a16:creationId xmlns:a16="http://schemas.microsoft.com/office/drawing/2014/main" id="{40449E8B-E636-5D3E-74B3-62940D091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871" y="4763778"/>
            <a:ext cx="914823" cy="633973"/>
          </a:xfrm>
          <a:prstGeom prst="rect">
            <a:avLst/>
          </a:prstGeom>
        </p:spPr>
      </p:pic>
      <p:pic>
        <p:nvPicPr>
          <p:cNvPr id="38" name="Graphic 37" descr="Upward trend">
            <a:extLst>
              <a:ext uri="{FF2B5EF4-FFF2-40B4-BE49-F238E27FC236}">
                <a16:creationId xmlns:a16="http://schemas.microsoft.com/office/drawing/2014/main" id="{6C0C9408-07C7-77A8-DE0A-EDCA476FC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4963" y="5424998"/>
            <a:ext cx="704779" cy="704779"/>
          </a:xfrm>
          <a:prstGeom prst="rect">
            <a:avLst/>
          </a:prstGeom>
        </p:spPr>
      </p:pic>
      <p:pic>
        <p:nvPicPr>
          <p:cNvPr id="40" name="Graphic 39" descr="User network">
            <a:extLst>
              <a:ext uri="{FF2B5EF4-FFF2-40B4-BE49-F238E27FC236}">
                <a16:creationId xmlns:a16="http://schemas.microsoft.com/office/drawing/2014/main" id="{1212BF10-51D7-0AB6-82B7-CC1B762BA8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09816" y="3185319"/>
            <a:ext cx="987773" cy="987773"/>
          </a:xfrm>
          <a:prstGeom prst="rect">
            <a:avLst/>
          </a:prstGeom>
        </p:spPr>
      </p:pic>
      <p:pic>
        <p:nvPicPr>
          <p:cNvPr id="42" name="Graphic 41" descr="Dollar">
            <a:extLst>
              <a:ext uri="{FF2B5EF4-FFF2-40B4-BE49-F238E27FC236}">
                <a16:creationId xmlns:a16="http://schemas.microsoft.com/office/drawing/2014/main" id="{F4D69650-3357-F706-DE6F-D8FA2F22B1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23418" y="5461696"/>
            <a:ext cx="629966" cy="629966"/>
          </a:xfrm>
          <a:prstGeom prst="rect">
            <a:avLst/>
          </a:prstGeom>
        </p:spPr>
      </p:pic>
      <p:pic>
        <p:nvPicPr>
          <p:cNvPr id="44" name="Graphic 43" descr="User">
            <a:extLst>
              <a:ext uri="{FF2B5EF4-FFF2-40B4-BE49-F238E27FC236}">
                <a16:creationId xmlns:a16="http://schemas.microsoft.com/office/drawing/2014/main" id="{EBD828C0-9FA9-0B0C-F95A-F8F592B67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00562" y="4645806"/>
            <a:ext cx="619348" cy="619348"/>
          </a:xfrm>
          <a:prstGeom prst="rect">
            <a:avLst/>
          </a:prstGeom>
        </p:spPr>
      </p:pic>
      <p:pic>
        <p:nvPicPr>
          <p:cNvPr id="15" name="Graphic 14" descr="Tag">
            <a:extLst>
              <a:ext uri="{FF2B5EF4-FFF2-40B4-BE49-F238E27FC236}">
                <a16:creationId xmlns:a16="http://schemas.microsoft.com/office/drawing/2014/main" id="{FBB2AF4E-CFCD-EA2C-3F62-8E0E21B4BD2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3677769" y="3168256"/>
            <a:ext cx="665718" cy="665718"/>
          </a:xfrm>
          <a:prstGeom prst="rect">
            <a:avLst/>
          </a:prstGeom>
        </p:spPr>
      </p:pic>
      <p:pic>
        <p:nvPicPr>
          <p:cNvPr id="46" name="Graphic 45" descr="Link">
            <a:extLst>
              <a:ext uri="{FF2B5EF4-FFF2-40B4-BE49-F238E27FC236}">
                <a16:creationId xmlns:a16="http://schemas.microsoft.com/office/drawing/2014/main" id="{EF96CE60-5427-9467-2F6C-01A7E6412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63104" y="4796834"/>
            <a:ext cx="612702" cy="612702"/>
          </a:xfrm>
          <a:prstGeom prst="rect">
            <a:avLst/>
          </a:prstGeom>
        </p:spPr>
      </p:pic>
      <p:pic>
        <p:nvPicPr>
          <p:cNvPr id="3" name="Graphic 2" descr="Truck">
            <a:extLst>
              <a:ext uri="{FF2B5EF4-FFF2-40B4-BE49-F238E27FC236}">
                <a16:creationId xmlns:a16="http://schemas.microsoft.com/office/drawing/2014/main" id="{85483E01-7435-CB6D-AE75-805EA53F12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65083" y="4260925"/>
            <a:ext cx="711043" cy="711043"/>
          </a:xfrm>
          <a:prstGeom prst="rect">
            <a:avLst/>
          </a:prstGeom>
        </p:spPr>
      </p:pic>
      <p:pic>
        <p:nvPicPr>
          <p:cNvPr id="5" name="Graphic 4" descr="Wreath">
            <a:extLst>
              <a:ext uri="{FF2B5EF4-FFF2-40B4-BE49-F238E27FC236}">
                <a16:creationId xmlns:a16="http://schemas.microsoft.com/office/drawing/2014/main" id="{B07C478C-3C4A-69F8-09FF-3C4BF3CF6C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33765" y="4554288"/>
            <a:ext cx="784555" cy="8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f">
            <a:extLst>
              <a:ext uri="{FF2B5EF4-FFF2-40B4-BE49-F238E27FC236}">
                <a16:creationId xmlns:a16="http://schemas.microsoft.com/office/drawing/2014/main" id="{CDE2BD8D-7A95-C521-15DF-9C863C58CB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730240"/>
            <a:ext cx="1127760" cy="1127760"/>
          </a:xfrm>
          <a:prstGeom prst="rect">
            <a:avLst/>
          </a:prstGeom>
        </p:spPr>
      </p:pic>
      <p:pic>
        <p:nvPicPr>
          <p:cNvPr id="7" name="Graphic 6" descr="Leaf">
            <a:extLst>
              <a:ext uri="{FF2B5EF4-FFF2-40B4-BE49-F238E27FC236}">
                <a16:creationId xmlns:a16="http://schemas.microsoft.com/office/drawing/2014/main" id="{DF088C30-B144-6F2B-B9AF-74603537C9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0" y="0"/>
            <a:ext cx="1127760" cy="1127760"/>
          </a:xfrm>
          <a:prstGeom prst="rect">
            <a:avLst/>
          </a:prstGeom>
        </p:spPr>
      </p:pic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5D017A5E-61EB-FCDA-8657-1D49CD58E9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1064240" y="0"/>
            <a:ext cx="1127760" cy="1127760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C204782C-FA8D-CFDF-2A6B-E0464A4CF6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064240" y="5730240"/>
            <a:ext cx="1127760" cy="1127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ED93C9-44FB-EB38-FD1C-9A2140406A31}"/>
              </a:ext>
            </a:extLst>
          </p:cNvPr>
          <p:cNvSpPr txBox="1"/>
          <p:nvPr/>
        </p:nvSpPr>
        <p:spPr>
          <a:xfrm>
            <a:off x="2579178" y="2705725"/>
            <a:ext cx="70336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effectLst>
                  <a:glow>
                    <a:schemeClr val="accent1">
                      <a:alpha val="51000"/>
                    </a:schemeClr>
                  </a:glow>
                  <a:outerShdw blurRad="139700" dist="76200" dir="7980000" sx="106000" sy="106000" algn="ctr" rotWithShape="0">
                    <a:srgbClr val="000000"/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Thank You</a:t>
            </a:r>
            <a:endParaRPr lang="en-IN" sz="8800" dirty="0">
              <a:solidFill>
                <a:srgbClr val="92D050"/>
              </a:solidFill>
              <a:effectLst>
                <a:glow>
                  <a:schemeClr val="accent1">
                    <a:alpha val="51000"/>
                  </a:schemeClr>
                </a:glow>
                <a:outerShdw blurRad="139700" dist="76200" dir="7980000" sx="106000" sy="106000" algn="ctr" rotWithShape="0">
                  <a:srgbClr val="000000"/>
                </a:outerShd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0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13A5E3-1B4F-E9C8-A943-5129F134E855}"/>
              </a:ext>
            </a:extLst>
          </p:cNvPr>
          <p:cNvSpPr txBox="1"/>
          <p:nvPr/>
        </p:nvSpPr>
        <p:spPr>
          <a:xfrm>
            <a:off x="3823063" y="209006"/>
            <a:ext cx="5251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4000" b="1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492748-F0FD-025E-A680-090E489D7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770351"/>
              </p:ext>
            </p:extLst>
          </p:nvPr>
        </p:nvGraphicFramePr>
        <p:xfrm>
          <a:off x="-502194" y="1223554"/>
          <a:ext cx="7068457" cy="5190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1A550B3-4A78-25EF-CC4A-7EF530DCE18F}"/>
              </a:ext>
            </a:extLst>
          </p:cNvPr>
          <p:cNvSpPr txBox="1"/>
          <p:nvPr/>
        </p:nvSpPr>
        <p:spPr>
          <a:xfrm>
            <a:off x="7077890" y="1556550"/>
            <a:ext cx="49834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Nearly one of the three people in the world did not have access to adequate food in 2020, that’s an increase of almost </a:t>
            </a:r>
            <a:r>
              <a:rPr lang="en-US" dirty="0">
                <a:solidFill>
                  <a:srgbClr val="FF0000"/>
                </a:solidFill>
              </a:rPr>
              <a:t>320 million </a:t>
            </a:r>
            <a:r>
              <a:rPr lang="en-US" dirty="0"/>
              <a:t>people in just one year.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IN" dirty="0"/>
              <a:t>Around </a:t>
            </a:r>
            <a:r>
              <a:rPr lang="en-IN" dirty="0">
                <a:solidFill>
                  <a:srgbClr val="FF0000"/>
                </a:solidFill>
              </a:rPr>
              <a:t>660 million </a:t>
            </a:r>
            <a:r>
              <a:rPr lang="en-IN" dirty="0"/>
              <a:t>people may still face hunger in 2030, in part due to lasting effects of the COVID-19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 feed those who are currently hungry—and the additional 2 billion-plus people who will live on the planet by 2050, our best projections are that crop production will need to increase between </a:t>
            </a:r>
            <a:r>
              <a:rPr lang="en-IN" dirty="0">
                <a:solidFill>
                  <a:srgbClr val="FF0000"/>
                </a:solidFill>
              </a:rPr>
              <a:t>10 and 60 percent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Doubling crop production would require clearing </a:t>
            </a:r>
            <a:r>
              <a:rPr lang="en-IN" dirty="0">
                <a:solidFill>
                  <a:srgbClr val="FF0000"/>
                </a:solidFill>
              </a:rPr>
              <a:t>1 Billion </a:t>
            </a:r>
            <a:r>
              <a:rPr lang="en-IN" dirty="0"/>
              <a:t>hectares of land mostly Rainforest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172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C7B79902-02AD-7AAC-FC4C-8E5A9BD0A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223"/>
            <a:ext cx="12192000" cy="632677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85BAF89-59CF-93E8-A327-895BCF31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430"/>
            <a:ext cx="12192000" cy="55375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7AA1AE-89ED-437D-FE84-576F1645C4D0}"/>
              </a:ext>
            </a:extLst>
          </p:cNvPr>
          <p:cNvSpPr txBox="1"/>
          <p:nvPr/>
        </p:nvSpPr>
        <p:spPr>
          <a:xfrm>
            <a:off x="3161211" y="-6117"/>
            <a:ext cx="5869578" cy="92333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iAgroPod?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3493B9-08DD-539E-45D8-C36EF117A82F}"/>
              </a:ext>
            </a:extLst>
          </p:cNvPr>
          <p:cNvGrpSpPr/>
          <p:nvPr/>
        </p:nvGrpSpPr>
        <p:grpSpPr>
          <a:xfrm>
            <a:off x="732145" y="1106210"/>
            <a:ext cx="5442232" cy="4882403"/>
            <a:chOff x="1115322" y="1048133"/>
            <a:chExt cx="4901676" cy="5210224"/>
          </a:xfrm>
          <a:effectLst>
            <a:glow rad="63500">
              <a:schemeClr val="accent1">
                <a:alpha val="40000"/>
              </a:schemeClr>
            </a:glow>
            <a:outerShdw blurRad="190500" dist="127000" dir="5400000" sx="102000" sy="102000" algn="ctr" rotWithShape="0">
              <a:srgbClr val="000000">
                <a:alpha val="39000"/>
              </a:srgbClr>
            </a:outerShdw>
            <a:reflection stA="45000" endPos="0" dist="50800" dir="5400000" sy="-100000" algn="bl" rotWithShape="0"/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9BD5D1D-3323-9EF6-F0CF-928D41340CF7}"/>
                </a:ext>
              </a:extLst>
            </p:cNvPr>
            <p:cNvSpPr/>
            <p:nvPr/>
          </p:nvSpPr>
          <p:spPr>
            <a:xfrm>
              <a:off x="1115322" y="1048133"/>
              <a:ext cx="4548415" cy="413492"/>
            </a:xfrm>
            <a:custGeom>
              <a:avLst/>
              <a:gdLst>
                <a:gd name="connsiteX0" fmla="*/ 0 w 4548415"/>
                <a:gd name="connsiteY0" fmla="*/ 0 h 413492"/>
                <a:gd name="connsiteX1" fmla="*/ 4548415 w 4548415"/>
                <a:gd name="connsiteY1" fmla="*/ 0 h 413492"/>
                <a:gd name="connsiteX2" fmla="*/ 4548415 w 4548415"/>
                <a:gd name="connsiteY2" fmla="*/ 413492 h 413492"/>
                <a:gd name="connsiteX3" fmla="*/ 0 w 4548415"/>
                <a:gd name="connsiteY3" fmla="*/ 413492 h 413492"/>
                <a:gd name="connsiteX4" fmla="*/ 0 w 4548415"/>
                <a:gd name="connsiteY4" fmla="*/ 0 h 4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415" h="413492">
                  <a:moveTo>
                    <a:pt x="0" y="0"/>
                  </a:moveTo>
                  <a:lnTo>
                    <a:pt x="4548415" y="0"/>
                  </a:lnTo>
                  <a:lnTo>
                    <a:pt x="4548415" y="413492"/>
                  </a:lnTo>
                  <a:lnTo>
                    <a:pt x="0" y="4134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b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 dirty="0"/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789AC35-85CF-6E2F-358D-2A0458021911}"/>
                </a:ext>
              </a:extLst>
            </p:cNvPr>
            <p:cNvSpPr/>
            <p:nvPr/>
          </p:nvSpPr>
          <p:spPr>
            <a:xfrm>
              <a:off x="1115322" y="1461625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DA76722-6DD7-7F5A-2AF0-349547E2138C}"/>
                </a:ext>
              </a:extLst>
            </p:cNvPr>
            <p:cNvSpPr/>
            <p:nvPr/>
          </p:nvSpPr>
          <p:spPr>
            <a:xfrm>
              <a:off x="1754627" y="1461625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E180A8A0-7EB1-6B4B-0AA2-903513B7CD77}"/>
                </a:ext>
              </a:extLst>
            </p:cNvPr>
            <p:cNvSpPr/>
            <p:nvPr/>
          </p:nvSpPr>
          <p:spPr>
            <a:xfrm>
              <a:off x="2394438" y="1461625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0FA704FA-EE11-C437-25E9-DD173C8D1FA4}"/>
                </a:ext>
              </a:extLst>
            </p:cNvPr>
            <p:cNvSpPr/>
            <p:nvPr/>
          </p:nvSpPr>
          <p:spPr>
            <a:xfrm>
              <a:off x="3033743" y="1461625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3C6CB1C9-18AE-F7CC-7A19-468756F0B194}"/>
                </a:ext>
              </a:extLst>
            </p:cNvPr>
            <p:cNvSpPr/>
            <p:nvPr/>
          </p:nvSpPr>
          <p:spPr>
            <a:xfrm>
              <a:off x="3673553" y="1461625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B90FB194-1565-7D29-83F5-99542CC00C2E}"/>
                </a:ext>
              </a:extLst>
            </p:cNvPr>
            <p:cNvSpPr/>
            <p:nvPr/>
          </p:nvSpPr>
          <p:spPr>
            <a:xfrm>
              <a:off x="4312858" y="1461625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0AFBC87D-F1B6-0194-C1DD-DEEA0E7EEA2F}"/>
                </a:ext>
              </a:extLst>
            </p:cNvPr>
            <p:cNvSpPr/>
            <p:nvPr/>
          </p:nvSpPr>
          <p:spPr>
            <a:xfrm>
              <a:off x="4952669" y="1461625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0DB0FF-3DB2-55D3-5BA6-18D4005AB9A1}"/>
                </a:ext>
              </a:extLst>
            </p:cNvPr>
            <p:cNvSpPr/>
            <p:nvPr/>
          </p:nvSpPr>
          <p:spPr>
            <a:xfrm>
              <a:off x="1115322" y="1545855"/>
              <a:ext cx="4607544" cy="673839"/>
            </a:xfrm>
            <a:custGeom>
              <a:avLst/>
              <a:gdLst>
                <a:gd name="connsiteX0" fmla="*/ 0 w 4607544"/>
                <a:gd name="connsiteY0" fmla="*/ 0 h 673839"/>
                <a:gd name="connsiteX1" fmla="*/ 4607544 w 4607544"/>
                <a:gd name="connsiteY1" fmla="*/ 0 h 673839"/>
                <a:gd name="connsiteX2" fmla="*/ 4607544 w 4607544"/>
                <a:gd name="connsiteY2" fmla="*/ 673839 h 673839"/>
                <a:gd name="connsiteX3" fmla="*/ 0 w 4607544"/>
                <a:gd name="connsiteY3" fmla="*/ 673839 h 673839"/>
                <a:gd name="connsiteX4" fmla="*/ 0 w 4607544"/>
                <a:gd name="connsiteY4" fmla="*/ 0 h 67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7544" h="673839">
                  <a:moveTo>
                    <a:pt x="0" y="0"/>
                  </a:moveTo>
                  <a:lnTo>
                    <a:pt x="4607544" y="0"/>
                  </a:lnTo>
                  <a:lnTo>
                    <a:pt x="4607544" y="673839"/>
                  </a:lnTo>
                  <a:lnTo>
                    <a:pt x="0" y="673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hueOff val="0"/>
                <a:satOff val="0"/>
                <a:lumOff val="0"/>
                <a:alpha val="88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Intelligent method and model for cultivation</a:t>
              </a:r>
              <a:endParaRPr lang="en-IN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49CA2A-888B-8742-9AB4-C10A693E262E}"/>
                </a:ext>
              </a:extLst>
            </p:cNvPr>
            <p:cNvSpPr/>
            <p:nvPr/>
          </p:nvSpPr>
          <p:spPr>
            <a:xfrm>
              <a:off x="1115322" y="2366277"/>
              <a:ext cx="4548415" cy="413492"/>
            </a:xfrm>
            <a:custGeom>
              <a:avLst/>
              <a:gdLst>
                <a:gd name="connsiteX0" fmla="*/ 0 w 4548415"/>
                <a:gd name="connsiteY0" fmla="*/ 0 h 413492"/>
                <a:gd name="connsiteX1" fmla="*/ 4548415 w 4548415"/>
                <a:gd name="connsiteY1" fmla="*/ 0 h 413492"/>
                <a:gd name="connsiteX2" fmla="*/ 4548415 w 4548415"/>
                <a:gd name="connsiteY2" fmla="*/ 413492 h 413492"/>
                <a:gd name="connsiteX3" fmla="*/ 0 w 4548415"/>
                <a:gd name="connsiteY3" fmla="*/ 413492 h 413492"/>
                <a:gd name="connsiteX4" fmla="*/ 0 w 4548415"/>
                <a:gd name="connsiteY4" fmla="*/ 0 h 4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415" h="413492">
                  <a:moveTo>
                    <a:pt x="0" y="0"/>
                  </a:moveTo>
                  <a:lnTo>
                    <a:pt x="4548415" y="0"/>
                  </a:lnTo>
                  <a:lnTo>
                    <a:pt x="4548415" y="413492"/>
                  </a:lnTo>
                  <a:lnTo>
                    <a:pt x="0" y="4134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b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DA0614A2-19B7-BE73-D19E-9EACA0FE31D3}"/>
                </a:ext>
              </a:extLst>
            </p:cNvPr>
            <p:cNvSpPr/>
            <p:nvPr/>
          </p:nvSpPr>
          <p:spPr>
            <a:xfrm>
              <a:off x="1115322" y="2779769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954B3EAA-B767-588E-ABE5-3B034BB85056}"/>
                </a:ext>
              </a:extLst>
            </p:cNvPr>
            <p:cNvSpPr/>
            <p:nvPr/>
          </p:nvSpPr>
          <p:spPr>
            <a:xfrm>
              <a:off x="1754627" y="2779769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FD376CE3-E3EB-5CB4-F8F8-E1FBA4DE0A6F}"/>
                </a:ext>
              </a:extLst>
            </p:cNvPr>
            <p:cNvSpPr/>
            <p:nvPr/>
          </p:nvSpPr>
          <p:spPr>
            <a:xfrm>
              <a:off x="2394438" y="2779769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FFBDA844-A3E9-B37A-FC2A-263EA951E55D}"/>
                </a:ext>
              </a:extLst>
            </p:cNvPr>
            <p:cNvSpPr/>
            <p:nvPr/>
          </p:nvSpPr>
          <p:spPr>
            <a:xfrm>
              <a:off x="3033743" y="2779769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9046AB2D-3225-DC4D-0A0B-40B8C68C57E8}"/>
                </a:ext>
              </a:extLst>
            </p:cNvPr>
            <p:cNvSpPr/>
            <p:nvPr/>
          </p:nvSpPr>
          <p:spPr>
            <a:xfrm>
              <a:off x="3673553" y="2779769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97DCD50-DCED-60DE-DD58-024A4FE3FA74}"/>
                </a:ext>
              </a:extLst>
            </p:cNvPr>
            <p:cNvSpPr/>
            <p:nvPr/>
          </p:nvSpPr>
          <p:spPr>
            <a:xfrm>
              <a:off x="4312858" y="2779769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1A74B016-69E1-48C1-9476-CAF186A306B7}"/>
                </a:ext>
              </a:extLst>
            </p:cNvPr>
            <p:cNvSpPr/>
            <p:nvPr/>
          </p:nvSpPr>
          <p:spPr>
            <a:xfrm>
              <a:off x="4952669" y="2779769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1894E7-F82B-90F0-F42D-382D1A763929}"/>
                </a:ext>
              </a:extLst>
            </p:cNvPr>
            <p:cNvSpPr/>
            <p:nvPr/>
          </p:nvSpPr>
          <p:spPr>
            <a:xfrm>
              <a:off x="1115322" y="2863999"/>
              <a:ext cx="4607544" cy="673839"/>
            </a:xfrm>
            <a:custGeom>
              <a:avLst/>
              <a:gdLst>
                <a:gd name="connsiteX0" fmla="*/ 0 w 4607544"/>
                <a:gd name="connsiteY0" fmla="*/ 0 h 673839"/>
                <a:gd name="connsiteX1" fmla="*/ 4607544 w 4607544"/>
                <a:gd name="connsiteY1" fmla="*/ 0 h 673839"/>
                <a:gd name="connsiteX2" fmla="*/ 4607544 w 4607544"/>
                <a:gd name="connsiteY2" fmla="*/ 673839 h 673839"/>
                <a:gd name="connsiteX3" fmla="*/ 0 w 4607544"/>
                <a:gd name="connsiteY3" fmla="*/ 673839 h 673839"/>
                <a:gd name="connsiteX4" fmla="*/ 0 w 4607544"/>
                <a:gd name="connsiteY4" fmla="*/ 0 h 67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7544" h="673839">
                  <a:moveTo>
                    <a:pt x="0" y="0"/>
                  </a:moveTo>
                  <a:lnTo>
                    <a:pt x="4607544" y="0"/>
                  </a:lnTo>
                  <a:lnTo>
                    <a:pt x="4607544" y="673839"/>
                  </a:lnTo>
                  <a:lnTo>
                    <a:pt x="0" y="673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hueOff val="0"/>
                <a:satOff val="0"/>
                <a:lumOff val="0"/>
                <a:alpha val="88000"/>
              </a:schemeClr>
            </a:solid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Does not require any soil as a medium for cultivation</a:t>
              </a:r>
              <a:endParaRPr lang="en-IN" sz="2000" kern="12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FCC95F-6718-363E-CFD8-85E58987D1A0}"/>
                </a:ext>
              </a:extLst>
            </p:cNvPr>
            <p:cNvSpPr/>
            <p:nvPr/>
          </p:nvSpPr>
          <p:spPr>
            <a:xfrm>
              <a:off x="1115322" y="3684421"/>
              <a:ext cx="4548415" cy="413492"/>
            </a:xfrm>
            <a:custGeom>
              <a:avLst/>
              <a:gdLst>
                <a:gd name="connsiteX0" fmla="*/ 0 w 4548415"/>
                <a:gd name="connsiteY0" fmla="*/ 0 h 413492"/>
                <a:gd name="connsiteX1" fmla="*/ 4548415 w 4548415"/>
                <a:gd name="connsiteY1" fmla="*/ 0 h 413492"/>
                <a:gd name="connsiteX2" fmla="*/ 4548415 w 4548415"/>
                <a:gd name="connsiteY2" fmla="*/ 413492 h 413492"/>
                <a:gd name="connsiteX3" fmla="*/ 0 w 4548415"/>
                <a:gd name="connsiteY3" fmla="*/ 413492 h 413492"/>
                <a:gd name="connsiteX4" fmla="*/ 0 w 4548415"/>
                <a:gd name="connsiteY4" fmla="*/ 0 h 4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415" h="413492">
                  <a:moveTo>
                    <a:pt x="0" y="0"/>
                  </a:moveTo>
                  <a:lnTo>
                    <a:pt x="4548415" y="0"/>
                  </a:lnTo>
                  <a:lnTo>
                    <a:pt x="4548415" y="413492"/>
                  </a:lnTo>
                  <a:lnTo>
                    <a:pt x="0" y="4134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b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 dirty="0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E08232A7-E9A8-4557-3BC1-3920C5D2AE08}"/>
                </a:ext>
              </a:extLst>
            </p:cNvPr>
            <p:cNvSpPr/>
            <p:nvPr/>
          </p:nvSpPr>
          <p:spPr>
            <a:xfrm>
              <a:off x="1115322" y="4097914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AA8ACF5A-0462-DD63-C867-03075F6728DF}"/>
                </a:ext>
              </a:extLst>
            </p:cNvPr>
            <p:cNvSpPr/>
            <p:nvPr/>
          </p:nvSpPr>
          <p:spPr>
            <a:xfrm>
              <a:off x="1754627" y="4097914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43C97D13-2C0D-745B-6AEF-A43479ED921B}"/>
                </a:ext>
              </a:extLst>
            </p:cNvPr>
            <p:cNvSpPr/>
            <p:nvPr/>
          </p:nvSpPr>
          <p:spPr>
            <a:xfrm>
              <a:off x="2394438" y="4097914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43355855-E38E-1A18-0E7B-B4AE66E4DB58}"/>
                </a:ext>
              </a:extLst>
            </p:cNvPr>
            <p:cNvSpPr/>
            <p:nvPr/>
          </p:nvSpPr>
          <p:spPr>
            <a:xfrm>
              <a:off x="3033743" y="4097914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910B7CD9-B8B7-5D42-91B3-C5ED6611C32E}"/>
                </a:ext>
              </a:extLst>
            </p:cNvPr>
            <p:cNvSpPr/>
            <p:nvPr/>
          </p:nvSpPr>
          <p:spPr>
            <a:xfrm>
              <a:off x="3673553" y="4097914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5EEA3914-79A8-F023-41CD-EC8A90E1B59F}"/>
                </a:ext>
              </a:extLst>
            </p:cNvPr>
            <p:cNvSpPr/>
            <p:nvPr/>
          </p:nvSpPr>
          <p:spPr>
            <a:xfrm>
              <a:off x="4312858" y="4097914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84763D68-96E9-A99F-F346-B9168EF8CE65}"/>
                </a:ext>
              </a:extLst>
            </p:cNvPr>
            <p:cNvSpPr/>
            <p:nvPr/>
          </p:nvSpPr>
          <p:spPr>
            <a:xfrm>
              <a:off x="4952669" y="4097914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4F2024-6132-330D-AC3D-9A93380CC171}"/>
                </a:ext>
              </a:extLst>
            </p:cNvPr>
            <p:cNvSpPr/>
            <p:nvPr/>
          </p:nvSpPr>
          <p:spPr>
            <a:xfrm>
              <a:off x="1115322" y="4182143"/>
              <a:ext cx="4607544" cy="673839"/>
            </a:xfrm>
            <a:custGeom>
              <a:avLst/>
              <a:gdLst>
                <a:gd name="connsiteX0" fmla="*/ 0 w 4607544"/>
                <a:gd name="connsiteY0" fmla="*/ 0 h 673839"/>
                <a:gd name="connsiteX1" fmla="*/ 4607544 w 4607544"/>
                <a:gd name="connsiteY1" fmla="*/ 0 h 673839"/>
                <a:gd name="connsiteX2" fmla="*/ 4607544 w 4607544"/>
                <a:gd name="connsiteY2" fmla="*/ 673839 h 673839"/>
                <a:gd name="connsiteX3" fmla="*/ 0 w 4607544"/>
                <a:gd name="connsiteY3" fmla="*/ 673839 h 673839"/>
                <a:gd name="connsiteX4" fmla="*/ 0 w 4607544"/>
                <a:gd name="connsiteY4" fmla="*/ 0 h 67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7544" h="673839">
                  <a:moveTo>
                    <a:pt x="0" y="0"/>
                  </a:moveTo>
                  <a:lnTo>
                    <a:pt x="4607544" y="0"/>
                  </a:lnTo>
                  <a:lnTo>
                    <a:pt x="4607544" y="673839"/>
                  </a:lnTo>
                  <a:lnTo>
                    <a:pt x="0" y="673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hueOff val="0"/>
                <a:satOff val="0"/>
                <a:lumOff val="0"/>
                <a:alpha val="88000"/>
              </a:schemeClr>
            </a:solidFill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Model describe the use of land very efficiently</a:t>
              </a:r>
              <a:endParaRPr lang="en-IN" sz="20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B5FC20-7C35-8527-1620-C56D0A69C25F}"/>
                </a:ext>
              </a:extLst>
            </p:cNvPr>
            <p:cNvSpPr/>
            <p:nvPr/>
          </p:nvSpPr>
          <p:spPr>
            <a:xfrm>
              <a:off x="1115322" y="5002566"/>
              <a:ext cx="4548415" cy="413492"/>
            </a:xfrm>
            <a:custGeom>
              <a:avLst/>
              <a:gdLst>
                <a:gd name="connsiteX0" fmla="*/ 0 w 4548415"/>
                <a:gd name="connsiteY0" fmla="*/ 0 h 413492"/>
                <a:gd name="connsiteX1" fmla="*/ 4548415 w 4548415"/>
                <a:gd name="connsiteY1" fmla="*/ 0 h 413492"/>
                <a:gd name="connsiteX2" fmla="*/ 4548415 w 4548415"/>
                <a:gd name="connsiteY2" fmla="*/ 413492 h 413492"/>
                <a:gd name="connsiteX3" fmla="*/ 0 w 4548415"/>
                <a:gd name="connsiteY3" fmla="*/ 413492 h 413492"/>
                <a:gd name="connsiteX4" fmla="*/ 0 w 4548415"/>
                <a:gd name="connsiteY4" fmla="*/ 0 h 4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415" h="413492">
                  <a:moveTo>
                    <a:pt x="0" y="0"/>
                  </a:moveTo>
                  <a:lnTo>
                    <a:pt x="4548415" y="0"/>
                  </a:lnTo>
                  <a:lnTo>
                    <a:pt x="4548415" y="413492"/>
                  </a:lnTo>
                  <a:lnTo>
                    <a:pt x="0" y="4134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b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900" kern="1200" dirty="0"/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3A1EE9C2-C742-9F61-3EB0-B140B84B9052}"/>
                </a:ext>
              </a:extLst>
            </p:cNvPr>
            <p:cNvSpPr/>
            <p:nvPr/>
          </p:nvSpPr>
          <p:spPr>
            <a:xfrm>
              <a:off x="1115322" y="5416058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DC3996AE-E02E-509A-ECD4-C073F86BCFB4}"/>
                </a:ext>
              </a:extLst>
            </p:cNvPr>
            <p:cNvSpPr/>
            <p:nvPr/>
          </p:nvSpPr>
          <p:spPr>
            <a:xfrm>
              <a:off x="1754627" y="5416058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D1E98BD9-6E57-9579-D0DC-EEC77A5BFCFB}"/>
                </a:ext>
              </a:extLst>
            </p:cNvPr>
            <p:cNvSpPr/>
            <p:nvPr/>
          </p:nvSpPr>
          <p:spPr>
            <a:xfrm>
              <a:off x="2394438" y="5416058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0873EE9E-C182-C65C-AE28-D889F3302CE5}"/>
                </a:ext>
              </a:extLst>
            </p:cNvPr>
            <p:cNvSpPr/>
            <p:nvPr/>
          </p:nvSpPr>
          <p:spPr>
            <a:xfrm>
              <a:off x="3033743" y="5416058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98D9F5C6-A422-D064-AD23-BA6A49407FCD}"/>
                </a:ext>
              </a:extLst>
            </p:cNvPr>
            <p:cNvSpPr/>
            <p:nvPr/>
          </p:nvSpPr>
          <p:spPr>
            <a:xfrm>
              <a:off x="3673553" y="5416058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8" name="Arrow: Chevron 37">
              <a:extLst>
                <a:ext uri="{FF2B5EF4-FFF2-40B4-BE49-F238E27FC236}">
                  <a16:creationId xmlns:a16="http://schemas.microsoft.com/office/drawing/2014/main" id="{2147B4C4-9B0D-4712-121F-5521D53B519C}"/>
                </a:ext>
              </a:extLst>
            </p:cNvPr>
            <p:cNvSpPr/>
            <p:nvPr/>
          </p:nvSpPr>
          <p:spPr>
            <a:xfrm>
              <a:off x="4312858" y="5416058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0327210C-E4C1-49B8-234E-35674370D86E}"/>
                </a:ext>
              </a:extLst>
            </p:cNvPr>
            <p:cNvSpPr/>
            <p:nvPr/>
          </p:nvSpPr>
          <p:spPr>
            <a:xfrm>
              <a:off x="4952669" y="5416058"/>
              <a:ext cx="1064329" cy="842299"/>
            </a:xfrm>
            <a:prstGeom prst="chevron">
              <a:avLst>
                <a:gd name="adj" fmla="val 706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CF3456-78B2-7609-B9FC-4A04A701E6FA}"/>
                </a:ext>
              </a:extLst>
            </p:cNvPr>
            <p:cNvSpPr/>
            <p:nvPr/>
          </p:nvSpPr>
          <p:spPr>
            <a:xfrm>
              <a:off x="1115322" y="5500288"/>
              <a:ext cx="4607544" cy="673839"/>
            </a:xfrm>
            <a:custGeom>
              <a:avLst/>
              <a:gdLst>
                <a:gd name="connsiteX0" fmla="*/ 0 w 4607544"/>
                <a:gd name="connsiteY0" fmla="*/ 0 h 673839"/>
                <a:gd name="connsiteX1" fmla="*/ 4607544 w 4607544"/>
                <a:gd name="connsiteY1" fmla="*/ 0 h 673839"/>
                <a:gd name="connsiteX2" fmla="*/ 4607544 w 4607544"/>
                <a:gd name="connsiteY2" fmla="*/ 673839 h 673839"/>
                <a:gd name="connsiteX3" fmla="*/ 0 w 4607544"/>
                <a:gd name="connsiteY3" fmla="*/ 673839 h 673839"/>
                <a:gd name="connsiteX4" fmla="*/ 0 w 4607544"/>
                <a:gd name="connsiteY4" fmla="*/ 0 h 67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7544" h="673839">
                  <a:moveTo>
                    <a:pt x="0" y="0"/>
                  </a:moveTo>
                  <a:lnTo>
                    <a:pt x="4607544" y="0"/>
                  </a:lnTo>
                  <a:lnTo>
                    <a:pt x="4607544" y="673839"/>
                  </a:lnTo>
                  <a:lnTo>
                    <a:pt x="0" y="673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hueOff val="0"/>
                <a:satOff val="0"/>
                <a:lumOff val="0"/>
                <a:alpha val="88000"/>
              </a:schemeClr>
            </a:solidFill>
            <a:effectLst>
              <a:outerShdw blurRad="50800" dist="50800" dir="54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Proposed two different model (Horizontal and vertical) for cultivation</a:t>
              </a:r>
              <a:endParaRPr lang="en-IN" sz="2000" kern="1200" dirty="0"/>
            </a:p>
          </p:txBody>
        </p:sp>
      </p:grpSp>
      <p:pic>
        <p:nvPicPr>
          <p:cNvPr id="41" name="Picture 40" descr="See the source image">
            <a:extLst>
              <a:ext uri="{FF2B5EF4-FFF2-40B4-BE49-F238E27FC236}">
                <a16:creationId xmlns:a16="http://schemas.microsoft.com/office/drawing/2014/main" id="{95AC396C-CFDB-4407-0C67-B9EAD283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88" y="1320430"/>
            <a:ext cx="4437967" cy="42171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1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66785B-86FF-6094-6A7C-9DC41C08A62C}"/>
              </a:ext>
            </a:extLst>
          </p:cNvPr>
          <p:cNvSpPr txBox="1"/>
          <p:nvPr/>
        </p:nvSpPr>
        <p:spPr>
          <a:xfrm>
            <a:off x="3291838" y="172275"/>
            <a:ext cx="588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in Previous Model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BAE2EB-1727-2707-6F0C-89F9DCCA9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47999"/>
            <a:ext cx="12192000" cy="3810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88681-EEEE-6A91-17CD-FC2EBDEF1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4993"/>
            <a:ext cx="12192000" cy="554300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12E3DE4-0528-97A1-1CC9-C7DEB4228E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035349"/>
              </p:ext>
            </p:extLst>
          </p:nvPr>
        </p:nvGraphicFramePr>
        <p:xfrm>
          <a:off x="444950" y="953621"/>
          <a:ext cx="5160375" cy="5427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BA6620-08CC-808E-3B08-CC6CCAFD9FF9}"/>
              </a:ext>
            </a:extLst>
          </p:cNvPr>
          <p:cNvSpPr txBox="1"/>
          <p:nvPr/>
        </p:nvSpPr>
        <p:spPr>
          <a:xfrm>
            <a:off x="6095998" y="1011315"/>
            <a:ext cx="5334001" cy="4708981"/>
          </a:xfrm>
          <a:prstGeom prst="rect">
            <a:avLst/>
          </a:prstGeom>
          <a:solidFill>
            <a:schemeClr val="tx2">
              <a:lumMod val="1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/>
              <a:t>Considering these factor </a:t>
            </a:r>
            <a:r>
              <a:rPr lang="en-US" sz="2000" dirty="0" err="1"/>
              <a:t>atmost</a:t>
            </a:r>
            <a:r>
              <a:rPr lang="en-US" sz="2000" dirty="0"/>
              <a:t> care is taken  while growing plants using fogponics method. 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/>
              <a:t>All the </a:t>
            </a:r>
            <a:r>
              <a:rPr lang="en-US" sz="2000" b="1" u="sng" dirty="0"/>
              <a:t>problematic factors can be controlled </a:t>
            </a:r>
            <a:r>
              <a:rPr lang="en-US" sz="2000" dirty="0"/>
              <a:t>by automation.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/>
              <a:t>There can be machine to machine commutation which will </a:t>
            </a:r>
            <a:r>
              <a:rPr lang="en-US" sz="2000" b="1" u="sng" dirty="0"/>
              <a:t>lead to better environmental condition</a:t>
            </a:r>
            <a:r>
              <a:rPr lang="en-US" sz="2000" dirty="0"/>
              <a:t> for the plants and can better take care of different level of nutrients better than operating manually.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/>
              <a:t>Automation help in increasing the variety of crops that can be </a:t>
            </a:r>
            <a:r>
              <a:rPr lang="en-US" sz="2000" b="1" u="sng" dirty="0"/>
              <a:t>grown without much knowledge about plants.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272136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060950-48E4-2986-EC7E-4759643EE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3794"/>
            <a:ext cx="12191999" cy="3714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8D636-C2DA-25F8-0D17-615014C20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726"/>
            <a:ext cx="12192000" cy="6222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55F2E-1701-7DEB-624F-95F2A7F2E8F1}"/>
              </a:ext>
            </a:extLst>
          </p:cNvPr>
          <p:cNvSpPr txBox="1"/>
          <p:nvPr/>
        </p:nvSpPr>
        <p:spPr>
          <a:xfrm>
            <a:off x="3492136" y="130629"/>
            <a:ext cx="7455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IN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956BB-F476-642D-792D-5F3B39F68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75" y="1151292"/>
            <a:ext cx="6814323" cy="4301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0035D-7331-C990-BB32-55550078901C}"/>
              </a:ext>
            </a:extLst>
          </p:cNvPr>
          <p:cNvSpPr txBox="1"/>
          <p:nvPr/>
        </p:nvSpPr>
        <p:spPr>
          <a:xfrm>
            <a:off x="354510" y="1051560"/>
            <a:ext cx="4471490" cy="4401205"/>
          </a:xfrm>
          <a:prstGeom prst="rect">
            <a:avLst/>
          </a:prstGeom>
          <a:solidFill>
            <a:schemeClr val="accent6">
              <a:lumMod val="5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/>
              <a:t> Sensor embedded system of fogponics is the best solution for the unsupervised plant growth.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/>
              <a:t>The use of artificial green house effect is help for the plants to have an healthy growth by maintaining the surrounding temperature.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/>
              <a:t>IoT plays an important role by providing a Realtime data to owner of system allowing them to change the something if they want to change.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sp>
        <p:nvSpPr>
          <p:cNvPr id="4" name="Flowchart: Terminator 3"/>
          <p:cNvSpPr/>
          <p:nvPr/>
        </p:nvSpPr>
        <p:spPr>
          <a:xfrm>
            <a:off x="5199875" y="5706708"/>
            <a:ext cx="6700025" cy="64770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iAgroPod connected to Mobile App.</a:t>
            </a:r>
          </a:p>
        </p:txBody>
      </p:sp>
    </p:spTree>
    <p:extLst>
      <p:ext uri="{BB962C8B-B14F-4D97-AF65-F5344CB8AC3E}">
        <p14:creationId xmlns:p14="http://schemas.microsoft.com/office/powerpoint/2010/main" val="370847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A4D8E4-ADA9-32FC-D0DB-5BCF33922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5"/>
            <a:ext cx="12192000" cy="3592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0DCF39-7BFC-024C-7482-DBA367174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687"/>
            <a:ext cx="12192000" cy="3905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19700-79C0-9DF8-3764-3F3A2E8CA507}"/>
              </a:ext>
            </a:extLst>
          </p:cNvPr>
          <p:cNvSpPr txBox="1"/>
          <p:nvPr/>
        </p:nvSpPr>
        <p:spPr>
          <a:xfrm>
            <a:off x="3814330" y="0"/>
            <a:ext cx="5427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App</a:t>
            </a:r>
            <a:endParaRPr lang="en-IN" sz="4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9DD467B-510C-1CB4-551B-09F9CA4F0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82779"/>
              </p:ext>
            </p:extLst>
          </p:nvPr>
        </p:nvGraphicFramePr>
        <p:xfrm>
          <a:off x="-600529" y="1349799"/>
          <a:ext cx="5232400" cy="4683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D59AD6-B994-2C98-93AD-99BEDC48D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80" y="1619764"/>
            <a:ext cx="2225169" cy="403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375BE1-6D83-ED17-DA90-D041B2A095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55" y="1619764"/>
            <a:ext cx="2222271" cy="4032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0B801-AA0A-244A-6298-CE7F86C433F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960" y="0"/>
            <a:ext cx="919351" cy="841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6D0AD-9D19-3A36-F532-A480BD4424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5408" y="346664"/>
            <a:ext cx="2697685" cy="5994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340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FB6BB7-5639-95E7-5890-3DBF857AA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818" y="1690419"/>
            <a:ext cx="4401270" cy="128319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786741" y="1506471"/>
            <a:ext cx="5451567" cy="4227229"/>
          </a:xfrm>
          <a:prstGeom prst="roundRect">
            <a:avLst/>
          </a:prstGeom>
          <a:gradFill>
            <a:gsLst>
              <a:gs pos="0">
                <a:schemeClr val="accent1">
                  <a:satMod val="103000"/>
                  <a:tint val="94000"/>
                  <a:alpha val="28000"/>
                  <a:lumMod val="45000"/>
                  <a:lumOff val="55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Picture 2" descr="Fogponics">
            <a:extLst>
              <a:ext uri="{FF2B5EF4-FFF2-40B4-BE49-F238E27FC236}">
                <a16:creationId xmlns:a16="http://schemas.microsoft.com/office/drawing/2014/main" id="{E1436837-63B9-4347-830C-DE119844A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023" y="2287748"/>
            <a:ext cx="5151074" cy="350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B0223F-4D08-9F62-2FBE-54AA9229284C}"/>
              </a:ext>
            </a:extLst>
          </p:cNvPr>
          <p:cNvSpPr txBox="1"/>
          <p:nvPr/>
        </p:nvSpPr>
        <p:spPr>
          <a:xfrm>
            <a:off x="3423385" y="-17098"/>
            <a:ext cx="5863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for Prototype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D3A0C3-8014-1095-C321-CDF1403A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32901" y="3510754"/>
            <a:ext cx="1298518" cy="13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F53E8E-E320-6CBC-FA7A-100870C14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58394">
            <a:off x="3616902" y="3881605"/>
            <a:ext cx="810499" cy="72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73D08FE-C123-38D5-0FBD-8D19A06E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8961">
            <a:off x="3330160" y="2936530"/>
            <a:ext cx="672297" cy="7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D851EF-E422-FDDE-6942-18DD45360CFB}"/>
              </a:ext>
            </a:extLst>
          </p:cNvPr>
          <p:cNvCxnSpPr/>
          <p:nvPr/>
        </p:nvCxnSpPr>
        <p:spPr>
          <a:xfrm>
            <a:off x="7027817" y="4137932"/>
            <a:ext cx="2420983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5AD570-B176-9A95-ADC8-AC38EAC21050}"/>
              </a:ext>
            </a:extLst>
          </p:cNvPr>
          <p:cNvCxnSpPr/>
          <p:nvPr/>
        </p:nvCxnSpPr>
        <p:spPr>
          <a:xfrm flipH="1">
            <a:off x="2101660" y="4040147"/>
            <a:ext cx="194786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4EE895-5FB5-E853-BD3A-A802E260804C}"/>
              </a:ext>
            </a:extLst>
          </p:cNvPr>
          <p:cNvSpPr/>
          <p:nvPr/>
        </p:nvSpPr>
        <p:spPr>
          <a:xfrm>
            <a:off x="863294" y="3874405"/>
            <a:ext cx="1323703" cy="734745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1906E-1F6A-923C-91C1-CDA22E5E534F}"/>
              </a:ext>
            </a:extLst>
          </p:cNvPr>
          <p:cNvSpPr txBox="1"/>
          <p:nvPr/>
        </p:nvSpPr>
        <p:spPr>
          <a:xfrm>
            <a:off x="891492" y="4040147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EC Sensor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610D79-E8C5-8440-427A-AD47F6585BC6}"/>
              </a:ext>
            </a:extLst>
          </p:cNvPr>
          <p:cNvSpPr/>
          <p:nvPr/>
        </p:nvSpPr>
        <p:spPr>
          <a:xfrm>
            <a:off x="9448800" y="3589303"/>
            <a:ext cx="1994263" cy="1097257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37F6F-F10A-3FC7-1721-F402C47543E9}"/>
              </a:ext>
            </a:extLst>
          </p:cNvPr>
          <p:cNvSpPr txBox="1"/>
          <p:nvPr/>
        </p:nvSpPr>
        <p:spPr>
          <a:xfrm>
            <a:off x="9699148" y="3965612"/>
            <a:ext cx="174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NPK Sensor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BF5E7B-2679-7968-A86A-7F69656C7944}"/>
              </a:ext>
            </a:extLst>
          </p:cNvPr>
          <p:cNvCxnSpPr>
            <a:cxnSpLocks/>
          </p:cNvCxnSpPr>
          <p:nvPr/>
        </p:nvCxnSpPr>
        <p:spPr>
          <a:xfrm flipH="1" flipV="1">
            <a:off x="1907176" y="2429801"/>
            <a:ext cx="1759132" cy="75753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A50846-F74B-97B5-F246-E26DCDBD91D3}"/>
              </a:ext>
            </a:extLst>
          </p:cNvPr>
          <p:cNvSpPr/>
          <p:nvPr/>
        </p:nvSpPr>
        <p:spPr>
          <a:xfrm>
            <a:off x="78381" y="1419497"/>
            <a:ext cx="1828795" cy="109727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B4C50D-82D5-6261-AC43-1F7D224EB494}"/>
              </a:ext>
            </a:extLst>
          </p:cNvPr>
          <p:cNvSpPr txBox="1"/>
          <p:nvPr/>
        </p:nvSpPr>
        <p:spPr>
          <a:xfrm>
            <a:off x="191590" y="1506470"/>
            <a:ext cx="1602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Temperature and Humidity Sensor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751C6-4323-DA0A-B378-7C6779A879EB}"/>
              </a:ext>
            </a:extLst>
          </p:cNvPr>
          <p:cNvSpPr/>
          <p:nvPr/>
        </p:nvSpPr>
        <p:spPr>
          <a:xfrm>
            <a:off x="3324474" y="1690420"/>
            <a:ext cx="4426614" cy="1283193"/>
          </a:xfrm>
          <a:prstGeom prst="rect">
            <a:avLst/>
          </a:prstGeom>
          <a:solidFill>
            <a:schemeClr val="accent5">
              <a:lumMod val="20000"/>
              <a:lumOff val="80000"/>
              <a:alpha val="39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889BA0-3DEB-0C39-906B-FBA4B1CE9089}"/>
              </a:ext>
            </a:extLst>
          </p:cNvPr>
          <p:cNvCxnSpPr/>
          <p:nvPr/>
        </p:nvCxnSpPr>
        <p:spPr>
          <a:xfrm>
            <a:off x="7751088" y="1811383"/>
            <a:ext cx="194806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23B466-95B2-896E-C771-7CEB1E52F9E7}"/>
              </a:ext>
            </a:extLst>
          </p:cNvPr>
          <p:cNvSpPr/>
          <p:nvPr/>
        </p:nvSpPr>
        <p:spPr>
          <a:xfrm>
            <a:off x="9699148" y="1319352"/>
            <a:ext cx="1948060" cy="984062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CB9764-F448-B341-0A68-F01510CABAA1}"/>
              </a:ext>
            </a:extLst>
          </p:cNvPr>
          <p:cNvSpPr txBox="1"/>
          <p:nvPr/>
        </p:nvSpPr>
        <p:spPr>
          <a:xfrm>
            <a:off x="9929189" y="1595305"/>
            <a:ext cx="175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Glass Lid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2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BB7528-2DDD-45E0-E1F6-45BD92E03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8813"/>
            <a:ext cx="12191997" cy="4919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78FAC7-508D-1AC3-3847-EC4499A81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257"/>
            <a:ext cx="12192000" cy="6596743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7E5BF-D320-6906-9B11-A6B35F186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51" y="1082648"/>
            <a:ext cx="8348133" cy="561025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B18069-893E-CB16-23FF-57EE1F8DFCD4}"/>
              </a:ext>
            </a:extLst>
          </p:cNvPr>
          <p:cNvSpPr txBox="1"/>
          <p:nvPr/>
        </p:nvSpPr>
        <p:spPr>
          <a:xfrm>
            <a:off x="4493624" y="182880"/>
            <a:ext cx="4383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70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97"/>
                    </a14:imgEffect>
                    <a14:imgEffect>
                      <a14:saturation sat="168000"/>
                    </a14:imgEffect>
                    <a14:imgEffect>
                      <a14:brightnessContrast bright="-45000" contras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8A7A612-E37D-FD04-A217-C0BDB6EC13A9}"/>
              </a:ext>
            </a:extLst>
          </p:cNvPr>
          <p:cNvSpPr txBox="1"/>
          <p:nvPr/>
        </p:nvSpPr>
        <p:spPr>
          <a:xfrm>
            <a:off x="3735977" y="0"/>
            <a:ext cx="4110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New ?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5CFFC9-825D-666E-80C0-072C6069A2FD}"/>
              </a:ext>
            </a:extLst>
          </p:cNvPr>
          <p:cNvGrpSpPr/>
          <p:nvPr/>
        </p:nvGrpSpPr>
        <p:grpSpPr>
          <a:xfrm>
            <a:off x="176462" y="1326932"/>
            <a:ext cx="5858578" cy="1047551"/>
            <a:chOff x="176462" y="1326932"/>
            <a:chExt cx="5858578" cy="1047551"/>
          </a:xfrm>
        </p:grpSpPr>
        <p:pic>
          <p:nvPicPr>
            <p:cNvPr id="3" name="Graphic 2" descr="Watering pot">
              <a:extLst>
                <a:ext uri="{FF2B5EF4-FFF2-40B4-BE49-F238E27FC236}">
                  <a16:creationId xmlns:a16="http://schemas.microsoft.com/office/drawing/2014/main" id="{CF26D98F-2A1A-7CF3-72F6-4F9EC2AB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462" y="1326932"/>
              <a:ext cx="1047551" cy="104755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D6D537-2181-6CB4-F7F2-879000E752EC}"/>
                </a:ext>
              </a:extLst>
            </p:cNvPr>
            <p:cNvSpPr txBox="1"/>
            <p:nvPr/>
          </p:nvSpPr>
          <p:spPr>
            <a:xfrm>
              <a:off x="1224013" y="1359710"/>
              <a:ext cx="4811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Regular regulation of water according to the amount of water present in tank</a:t>
              </a:r>
              <a:endPara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0030DA-D8DE-6798-F4C1-E1853253E8C8}"/>
              </a:ext>
            </a:extLst>
          </p:cNvPr>
          <p:cNvGrpSpPr/>
          <p:nvPr/>
        </p:nvGrpSpPr>
        <p:grpSpPr>
          <a:xfrm>
            <a:off x="316577" y="2514041"/>
            <a:ext cx="5718463" cy="809971"/>
            <a:chOff x="316577" y="2514041"/>
            <a:chExt cx="5718463" cy="809971"/>
          </a:xfrm>
        </p:grpSpPr>
        <p:grpSp>
          <p:nvGrpSpPr>
            <p:cNvPr id="6" name="Graphic 4" descr="Seeds">
              <a:extLst>
                <a:ext uri="{FF2B5EF4-FFF2-40B4-BE49-F238E27FC236}">
                  <a16:creationId xmlns:a16="http://schemas.microsoft.com/office/drawing/2014/main" id="{69FD5694-D93C-DD80-0C47-58AB49C18A6A}"/>
                </a:ext>
              </a:extLst>
            </p:cNvPr>
            <p:cNvGrpSpPr/>
            <p:nvPr/>
          </p:nvGrpSpPr>
          <p:grpSpPr>
            <a:xfrm>
              <a:off x="316577" y="2514041"/>
              <a:ext cx="665199" cy="809971"/>
              <a:chOff x="449578" y="2060835"/>
              <a:chExt cx="476568" cy="646523"/>
            </a:xfrm>
            <a:solidFill>
              <a:schemeClr val="tx1">
                <a:lumMod val="50000"/>
              </a:schemeClr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EFAA725-FB42-8A90-9052-E9F747248C3E}"/>
                  </a:ext>
                </a:extLst>
              </p:cNvPr>
              <p:cNvSpPr/>
              <p:nvPr/>
            </p:nvSpPr>
            <p:spPr>
              <a:xfrm>
                <a:off x="449578" y="2144893"/>
                <a:ext cx="476568" cy="562465"/>
              </a:xfrm>
              <a:custGeom>
                <a:avLst/>
                <a:gdLst>
                  <a:gd name="connsiteX0" fmla="*/ 242209 w 476568"/>
                  <a:gd name="connsiteY0" fmla="*/ 232410 h 562465"/>
                  <a:gd name="connsiteX1" fmla="*/ 238399 w 476568"/>
                  <a:gd name="connsiteY1" fmla="*/ 234315 h 562465"/>
                  <a:gd name="connsiteX2" fmla="*/ 174581 w 476568"/>
                  <a:gd name="connsiteY2" fmla="*/ 288608 h 562465"/>
                  <a:gd name="connsiteX3" fmla="*/ 152674 w 476568"/>
                  <a:gd name="connsiteY3" fmla="*/ 311468 h 562465"/>
                  <a:gd name="connsiteX4" fmla="*/ 141244 w 476568"/>
                  <a:gd name="connsiteY4" fmla="*/ 266700 h 562465"/>
                  <a:gd name="connsiteX5" fmla="*/ 166961 w 476568"/>
                  <a:gd name="connsiteY5" fmla="*/ 200978 h 562465"/>
                  <a:gd name="connsiteX6" fmla="*/ 231731 w 476568"/>
                  <a:gd name="connsiteY6" fmla="*/ 172403 h 562465"/>
                  <a:gd name="connsiteX7" fmla="*/ 353651 w 476568"/>
                  <a:gd name="connsiteY7" fmla="*/ 152400 h 562465"/>
                  <a:gd name="connsiteX8" fmla="*/ 275546 w 476568"/>
                  <a:gd name="connsiteY8" fmla="*/ 348615 h 562465"/>
                  <a:gd name="connsiteX9" fmla="*/ 230779 w 476568"/>
                  <a:gd name="connsiteY9" fmla="*/ 360998 h 562465"/>
                  <a:gd name="connsiteX10" fmla="*/ 171724 w 476568"/>
                  <a:gd name="connsiteY10" fmla="*/ 338138 h 562465"/>
                  <a:gd name="connsiteX11" fmla="*/ 143149 w 476568"/>
                  <a:gd name="connsiteY11" fmla="*/ 381000 h 562465"/>
                  <a:gd name="connsiteX12" fmla="*/ 124099 w 476568"/>
                  <a:gd name="connsiteY12" fmla="*/ 381000 h 562465"/>
                  <a:gd name="connsiteX13" fmla="*/ 147911 w 476568"/>
                  <a:gd name="connsiteY13" fmla="*/ 335280 h 562465"/>
                  <a:gd name="connsiteX14" fmla="*/ 152674 w 476568"/>
                  <a:gd name="connsiteY14" fmla="*/ 329565 h 562465"/>
                  <a:gd name="connsiteX15" fmla="*/ 247924 w 476568"/>
                  <a:gd name="connsiteY15" fmla="*/ 239078 h 562465"/>
                  <a:gd name="connsiteX16" fmla="*/ 246019 w 476568"/>
                  <a:gd name="connsiteY16" fmla="*/ 234315 h 562465"/>
                  <a:gd name="connsiteX17" fmla="*/ 242209 w 476568"/>
                  <a:gd name="connsiteY17" fmla="*/ 232410 h 562465"/>
                  <a:gd name="connsiteX18" fmla="*/ 472714 w 476568"/>
                  <a:gd name="connsiteY18" fmla="*/ 532448 h 562465"/>
                  <a:gd name="connsiteX19" fmla="*/ 440329 w 476568"/>
                  <a:gd name="connsiteY19" fmla="*/ 491490 h 562465"/>
                  <a:gd name="connsiteX20" fmla="*/ 466999 w 476568"/>
                  <a:gd name="connsiteY20" fmla="*/ 247650 h 562465"/>
                  <a:gd name="connsiteX21" fmla="*/ 452711 w 476568"/>
                  <a:gd name="connsiteY21" fmla="*/ 0 h 562465"/>
                  <a:gd name="connsiteX22" fmla="*/ 24086 w 476568"/>
                  <a:gd name="connsiteY22" fmla="*/ 0 h 562465"/>
                  <a:gd name="connsiteX23" fmla="*/ 9799 w 476568"/>
                  <a:gd name="connsiteY23" fmla="*/ 247650 h 562465"/>
                  <a:gd name="connsiteX24" fmla="*/ 37421 w 476568"/>
                  <a:gd name="connsiteY24" fmla="*/ 491490 h 562465"/>
                  <a:gd name="connsiteX25" fmla="*/ 4084 w 476568"/>
                  <a:gd name="connsiteY25" fmla="*/ 532448 h 562465"/>
                  <a:gd name="connsiteX26" fmla="*/ 3131 w 476568"/>
                  <a:gd name="connsiteY26" fmla="*/ 553403 h 562465"/>
                  <a:gd name="connsiteX27" fmla="*/ 22181 w 476568"/>
                  <a:gd name="connsiteY27" fmla="*/ 561975 h 562465"/>
                  <a:gd name="connsiteX28" fmla="*/ 239351 w 476568"/>
                  <a:gd name="connsiteY28" fmla="*/ 533400 h 562465"/>
                  <a:gd name="connsiteX29" fmla="*/ 455569 w 476568"/>
                  <a:gd name="connsiteY29" fmla="*/ 561975 h 562465"/>
                  <a:gd name="connsiteX30" fmla="*/ 474619 w 476568"/>
                  <a:gd name="connsiteY30" fmla="*/ 553403 h 562465"/>
                  <a:gd name="connsiteX31" fmla="*/ 472714 w 476568"/>
                  <a:gd name="connsiteY31" fmla="*/ 532448 h 562465"/>
                  <a:gd name="connsiteX32" fmla="*/ 472714 w 476568"/>
                  <a:gd name="connsiteY32" fmla="*/ 532448 h 56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76568" h="562465">
                    <a:moveTo>
                      <a:pt x="242209" y="232410"/>
                    </a:moveTo>
                    <a:cubicBezTo>
                      <a:pt x="240304" y="232410"/>
                      <a:pt x="239351" y="233363"/>
                      <a:pt x="238399" y="234315"/>
                    </a:cubicBezTo>
                    <a:cubicBezTo>
                      <a:pt x="215539" y="251460"/>
                      <a:pt x="194584" y="269558"/>
                      <a:pt x="174581" y="288608"/>
                    </a:cubicBezTo>
                    <a:cubicBezTo>
                      <a:pt x="166009" y="296228"/>
                      <a:pt x="159341" y="303848"/>
                      <a:pt x="152674" y="311468"/>
                    </a:cubicBezTo>
                    <a:cubicBezTo>
                      <a:pt x="145054" y="297180"/>
                      <a:pt x="141244" y="281940"/>
                      <a:pt x="141244" y="266700"/>
                    </a:cubicBezTo>
                    <a:cubicBezTo>
                      <a:pt x="140291" y="241935"/>
                      <a:pt x="149816" y="219075"/>
                      <a:pt x="166961" y="200978"/>
                    </a:cubicBezTo>
                    <a:cubicBezTo>
                      <a:pt x="184106" y="182880"/>
                      <a:pt x="206966" y="173355"/>
                      <a:pt x="231731" y="172403"/>
                    </a:cubicBezTo>
                    <a:cubicBezTo>
                      <a:pt x="279356" y="173355"/>
                      <a:pt x="353651" y="152400"/>
                      <a:pt x="353651" y="152400"/>
                    </a:cubicBezTo>
                    <a:cubicBezTo>
                      <a:pt x="353651" y="235267"/>
                      <a:pt x="345079" y="308610"/>
                      <a:pt x="275546" y="348615"/>
                    </a:cubicBezTo>
                    <a:cubicBezTo>
                      <a:pt x="262211" y="357188"/>
                      <a:pt x="246971" y="360998"/>
                      <a:pt x="230779" y="360998"/>
                    </a:cubicBezTo>
                    <a:cubicBezTo>
                      <a:pt x="208871" y="360998"/>
                      <a:pt x="187916" y="353378"/>
                      <a:pt x="171724" y="338138"/>
                    </a:cubicBezTo>
                    <a:cubicBezTo>
                      <a:pt x="154579" y="357188"/>
                      <a:pt x="143149" y="373380"/>
                      <a:pt x="143149" y="381000"/>
                    </a:cubicBezTo>
                    <a:lnTo>
                      <a:pt x="124099" y="381000"/>
                    </a:lnTo>
                    <a:cubicBezTo>
                      <a:pt x="124099" y="369570"/>
                      <a:pt x="133624" y="353378"/>
                      <a:pt x="147911" y="335280"/>
                    </a:cubicBezTo>
                    <a:cubicBezTo>
                      <a:pt x="149816" y="333375"/>
                      <a:pt x="152674" y="329565"/>
                      <a:pt x="152674" y="329565"/>
                    </a:cubicBezTo>
                    <a:lnTo>
                      <a:pt x="247924" y="239078"/>
                    </a:lnTo>
                    <a:cubicBezTo>
                      <a:pt x="247924" y="237173"/>
                      <a:pt x="246971" y="235267"/>
                      <a:pt x="246019" y="234315"/>
                    </a:cubicBezTo>
                    <a:cubicBezTo>
                      <a:pt x="245066" y="233363"/>
                      <a:pt x="244114" y="232410"/>
                      <a:pt x="242209" y="232410"/>
                    </a:cubicBezTo>
                    <a:close/>
                    <a:moveTo>
                      <a:pt x="472714" y="532448"/>
                    </a:moveTo>
                    <a:lnTo>
                      <a:pt x="440329" y="491490"/>
                    </a:lnTo>
                    <a:cubicBezTo>
                      <a:pt x="449854" y="465773"/>
                      <a:pt x="466999" y="397193"/>
                      <a:pt x="466999" y="247650"/>
                    </a:cubicBezTo>
                    <a:cubicBezTo>
                      <a:pt x="466999" y="164783"/>
                      <a:pt x="462236" y="81915"/>
                      <a:pt x="452711" y="0"/>
                    </a:cubicBezTo>
                    <a:lnTo>
                      <a:pt x="24086" y="0"/>
                    </a:lnTo>
                    <a:cubicBezTo>
                      <a:pt x="14561" y="81915"/>
                      <a:pt x="9799" y="164783"/>
                      <a:pt x="9799" y="247650"/>
                    </a:cubicBezTo>
                    <a:cubicBezTo>
                      <a:pt x="9799" y="392430"/>
                      <a:pt x="27896" y="463868"/>
                      <a:pt x="37421" y="491490"/>
                    </a:cubicBezTo>
                    <a:lnTo>
                      <a:pt x="4084" y="532448"/>
                    </a:lnTo>
                    <a:cubicBezTo>
                      <a:pt x="-679" y="538163"/>
                      <a:pt x="-1631" y="546735"/>
                      <a:pt x="3131" y="553403"/>
                    </a:cubicBezTo>
                    <a:cubicBezTo>
                      <a:pt x="6941" y="560070"/>
                      <a:pt x="14561" y="563880"/>
                      <a:pt x="22181" y="561975"/>
                    </a:cubicBezTo>
                    <a:cubicBezTo>
                      <a:pt x="92666" y="542925"/>
                      <a:pt x="166009" y="533400"/>
                      <a:pt x="239351" y="533400"/>
                    </a:cubicBezTo>
                    <a:cubicBezTo>
                      <a:pt x="312694" y="533400"/>
                      <a:pt x="385084" y="542925"/>
                      <a:pt x="455569" y="561975"/>
                    </a:cubicBezTo>
                    <a:cubicBezTo>
                      <a:pt x="463189" y="562928"/>
                      <a:pt x="470809" y="560070"/>
                      <a:pt x="474619" y="553403"/>
                    </a:cubicBezTo>
                    <a:cubicBezTo>
                      <a:pt x="477476" y="546735"/>
                      <a:pt x="477476" y="538163"/>
                      <a:pt x="472714" y="532448"/>
                    </a:cubicBezTo>
                    <a:lnTo>
                      <a:pt x="472714" y="532448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1C02AFC-F4A6-6F3F-DCF2-2F73379FB5BA}"/>
                  </a:ext>
                </a:extLst>
              </p:cNvPr>
              <p:cNvSpPr/>
              <p:nvPr/>
            </p:nvSpPr>
            <p:spPr>
              <a:xfrm>
                <a:off x="478427" y="2060835"/>
                <a:ext cx="419100" cy="54530"/>
              </a:xfrm>
              <a:custGeom>
                <a:avLst/>
                <a:gdLst>
                  <a:gd name="connsiteX0" fmla="*/ 411480 w 419100"/>
                  <a:gd name="connsiteY0" fmla="*/ 19288 h 54530"/>
                  <a:gd name="connsiteX1" fmla="*/ 401003 w 419100"/>
                  <a:gd name="connsiteY1" fmla="*/ 6906 h 54530"/>
                  <a:gd name="connsiteX2" fmla="*/ 384810 w 419100"/>
                  <a:gd name="connsiteY2" fmla="*/ 6906 h 54530"/>
                  <a:gd name="connsiteX3" fmla="*/ 361950 w 419100"/>
                  <a:gd name="connsiteY3" fmla="*/ 17383 h 54530"/>
                  <a:gd name="connsiteX4" fmla="*/ 332423 w 419100"/>
                  <a:gd name="connsiteY4" fmla="*/ 2143 h 54530"/>
                  <a:gd name="connsiteX5" fmla="*/ 315278 w 419100"/>
                  <a:gd name="connsiteY5" fmla="*/ 2143 h 54530"/>
                  <a:gd name="connsiteX6" fmla="*/ 285750 w 419100"/>
                  <a:gd name="connsiteY6" fmla="*/ 17383 h 54530"/>
                  <a:gd name="connsiteX7" fmla="*/ 256223 w 419100"/>
                  <a:gd name="connsiteY7" fmla="*/ 2143 h 54530"/>
                  <a:gd name="connsiteX8" fmla="*/ 239077 w 419100"/>
                  <a:gd name="connsiteY8" fmla="*/ 2143 h 54530"/>
                  <a:gd name="connsiteX9" fmla="*/ 209550 w 419100"/>
                  <a:gd name="connsiteY9" fmla="*/ 17383 h 54530"/>
                  <a:gd name="connsiteX10" fmla="*/ 180023 w 419100"/>
                  <a:gd name="connsiteY10" fmla="*/ 2143 h 54530"/>
                  <a:gd name="connsiteX11" fmla="*/ 162877 w 419100"/>
                  <a:gd name="connsiteY11" fmla="*/ 2143 h 54530"/>
                  <a:gd name="connsiteX12" fmla="*/ 133350 w 419100"/>
                  <a:gd name="connsiteY12" fmla="*/ 17383 h 54530"/>
                  <a:gd name="connsiteX13" fmla="*/ 103823 w 419100"/>
                  <a:gd name="connsiteY13" fmla="*/ 2143 h 54530"/>
                  <a:gd name="connsiteX14" fmla="*/ 86677 w 419100"/>
                  <a:gd name="connsiteY14" fmla="*/ 2143 h 54530"/>
                  <a:gd name="connsiteX15" fmla="*/ 57150 w 419100"/>
                  <a:gd name="connsiteY15" fmla="*/ 17383 h 54530"/>
                  <a:gd name="connsiteX16" fmla="*/ 34290 w 419100"/>
                  <a:gd name="connsiteY16" fmla="*/ 6906 h 54530"/>
                  <a:gd name="connsiteX17" fmla="*/ 18097 w 419100"/>
                  <a:gd name="connsiteY17" fmla="*/ 6906 h 54530"/>
                  <a:gd name="connsiteX18" fmla="*/ 7620 w 419100"/>
                  <a:gd name="connsiteY18" fmla="*/ 19288 h 54530"/>
                  <a:gd name="connsiteX19" fmla="*/ 0 w 419100"/>
                  <a:gd name="connsiteY19" fmla="*/ 54531 h 54530"/>
                  <a:gd name="connsiteX20" fmla="*/ 419100 w 419100"/>
                  <a:gd name="connsiteY20" fmla="*/ 54531 h 54530"/>
                  <a:gd name="connsiteX21" fmla="*/ 411480 w 419100"/>
                  <a:gd name="connsiteY21" fmla="*/ 19288 h 5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00" h="54530">
                    <a:moveTo>
                      <a:pt x="411480" y="19288"/>
                    </a:moveTo>
                    <a:cubicBezTo>
                      <a:pt x="410528" y="13573"/>
                      <a:pt x="406717" y="8811"/>
                      <a:pt x="401003" y="6906"/>
                    </a:cubicBezTo>
                    <a:cubicBezTo>
                      <a:pt x="395288" y="5001"/>
                      <a:pt x="390525" y="4048"/>
                      <a:pt x="384810" y="6906"/>
                    </a:cubicBezTo>
                    <a:lnTo>
                      <a:pt x="361950" y="17383"/>
                    </a:lnTo>
                    <a:lnTo>
                      <a:pt x="332423" y="2143"/>
                    </a:lnTo>
                    <a:cubicBezTo>
                      <a:pt x="326708" y="-714"/>
                      <a:pt x="320993" y="-714"/>
                      <a:pt x="315278" y="2143"/>
                    </a:cubicBezTo>
                    <a:lnTo>
                      <a:pt x="285750" y="17383"/>
                    </a:lnTo>
                    <a:lnTo>
                      <a:pt x="256223" y="2143"/>
                    </a:lnTo>
                    <a:cubicBezTo>
                      <a:pt x="250508" y="-714"/>
                      <a:pt x="244793" y="-714"/>
                      <a:pt x="239077" y="2143"/>
                    </a:cubicBezTo>
                    <a:lnTo>
                      <a:pt x="209550" y="17383"/>
                    </a:lnTo>
                    <a:lnTo>
                      <a:pt x="180023" y="2143"/>
                    </a:lnTo>
                    <a:cubicBezTo>
                      <a:pt x="174308" y="-714"/>
                      <a:pt x="168593" y="-714"/>
                      <a:pt x="162877" y="2143"/>
                    </a:cubicBezTo>
                    <a:lnTo>
                      <a:pt x="133350" y="17383"/>
                    </a:lnTo>
                    <a:lnTo>
                      <a:pt x="103823" y="2143"/>
                    </a:lnTo>
                    <a:cubicBezTo>
                      <a:pt x="98107" y="-714"/>
                      <a:pt x="92393" y="-714"/>
                      <a:pt x="86677" y="2143"/>
                    </a:cubicBezTo>
                    <a:lnTo>
                      <a:pt x="57150" y="17383"/>
                    </a:lnTo>
                    <a:lnTo>
                      <a:pt x="34290" y="6906"/>
                    </a:lnTo>
                    <a:cubicBezTo>
                      <a:pt x="29528" y="5001"/>
                      <a:pt x="22860" y="5001"/>
                      <a:pt x="18097" y="6906"/>
                    </a:cubicBezTo>
                    <a:cubicBezTo>
                      <a:pt x="13335" y="9763"/>
                      <a:pt x="9525" y="13573"/>
                      <a:pt x="7620" y="19288"/>
                    </a:cubicBezTo>
                    <a:cubicBezTo>
                      <a:pt x="5715" y="27861"/>
                      <a:pt x="2857" y="40243"/>
                      <a:pt x="0" y="54531"/>
                    </a:cubicBezTo>
                    <a:lnTo>
                      <a:pt x="419100" y="54531"/>
                    </a:lnTo>
                    <a:cubicBezTo>
                      <a:pt x="416242" y="40243"/>
                      <a:pt x="413385" y="28813"/>
                      <a:pt x="411480" y="1928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dk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5BD598-7AF6-03FC-1E6C-74003328D702}"/>
                </a:ext>
              </a:extLst>
            </p:cNvPr>
            <p:cNvSpPr txBox="1"/>
            <p:nvPr/>
          </p:nvSpPr>
          <p:spPr>
            <a:xfrm>
              <a:off x="1163053" y="2533791"/>
              <a:ext cx="48719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Regulation of nutrients according to the need of plants</a:t>
              </a:r>
              <a:endParaRPr lang="en-IN" sz="20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014DF5-B7A5-87D2-A646-5A7AE689F0C3}"/>
              </a:ext>
            </a:extLst>
          </p:cNvPr>
          <p:cNvGrpSpPr/>
          <p:nvPr/>
        </p:nvGrpSpPr>
        <p:grpSpPr>
          <a:xfrm>
            <a:off x="67173" y="3697436"/>
            <a:ext cx="5967867" cy="996528"/>
            <a:chOff x="67173" y="3697436"/>
            <a:chExt cx="5967867" cy="99652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5DC75BB-3FC0-1159-76C5-D1043616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73" y="3697436"/>
              <a:ext cx="1157871" cy="99652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89CA4D-FD11-56CE-4A20-C59A47FB6459}"/>
                </a:ext>
              </a:extLst>
            </p:cNvPr>
            <p:cNvSpPr txBox="1"/>
            <p:nvPr/>
          </p:nvSpPr>
          <p:spPr>
            <a:xfrm>
              <a:off x="1224013" y="3770634"/>
              <a:ext cx="48110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Regular temperature and humidity check weather the conditions are suitable for plants or not</a:t>
              </a:r>
              <a:endParaRPr lang="en-IN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36E67B-1F63-05FC-E4DA-D0AB5762384B}"/>
              </a:ext>
            </a:extLst>
          </p:cNvPr>
          <p:cNvGrpSpPr/>
          <p:nvPr/>
        </p:nvGrpSpPr>
        <p:grpSpPr>
          <a:xfrm>
            <a:off x="141196" y="5027255"/>
            <a:ext cx="5893844" cy="1075162"/>
            <a:chOff x="141196" y="5027255"/>
            <a:chExt cx="5893844" cy="1075162"/>
          </a:xfrm>
        </p:grpSpPr>
        <p:pic>
          <p:nvPicPr>
            <p:cNvPr id="17" name="Graphic 16" descr="Suburban scene">
              <a:extLst>
                <a:ext uri="{FF2B5EF4-FFF2-40B4-BE49-F238E27FC236}">
                  <a16:creationId xmlns:a16="http://schemas.microsoft.com/office/drawing/2014/main" id="{90A2CEA1-3D7C-F230-BB4F-DC195377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1196" y="5027255"/>
              <a:ext cx="1075162" cy="107516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8E8D38-0975-339A-5232-68D59ACF60B9}"/>
                </a:ext>
              </a:extLst>
            </p:cNvPr>
            <p:cNvSpPr txBox="1"/>
            <p:nvPr/>
          </p:nvSpPr>
          <p:spPr>
            <a:xfrm>
              <a:off x="1160559" y="5273448"/>
              <a:ext cx="4874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An artificial green house effect is created so as to lead to healthier growth of plants.</a:t>
              </a:r>
              <a:endParaRPr lang="en-IN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61A0DD-C29C-C231-D8CF-22366F32A7E7}"/>
              </a:ext>
            </a:extLst>
          </p:cNvPr>
          <p:cNvGrpSpPr/>
          <p:nvPr/>
        </p:nvGrpSpPr>
        <p:grpSpPr>
          <a:xfrm>
            <a:off x="6587745" y="1326932"/>
            <a:ext cx="5264621" cy="875618"/>
            <a:chOff x="6587745" y="1326932"/>
            <a:chExt cx="5264621" cy="875618"/>
          </a:xfrm>
        </p:grpSpPr>
        <p:pic>
          <p:nvPicPr>
            <p:cNvPr id="30" name="Graphic 29" descr="Water">
              <a:extLst>
                <a:ext uri="{FF2B5EF4-FFF2-40B4-BE49-F238E27FC236}">
                  <a16:creationId xmlns:a16="http://schemas.microsoft.com/office/drawing/2014/main" id="{E756EE1D-6F80-EC33-5693-E808225BC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7745" y="1326932"/>
              <a:ext cx="910335" cy="87561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B7BF51-B707-8803-94E5-ABF98C658C8C}"/>
                </a:ext>
              </a:extLst>
            </p:cNvPr>
            <p:cNvSpPr txBox="1"/>
            <p:nvPr/>
          </p:nvSpPr>
          <p:spPr>
            <a:xfrm>
              <a:off x="7419703" y="1373545"/>
              <a:ext cx="44326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Variable size of droplet can be formed according to the need</a:t>
              </a:r>
              <a:endParaRPr lang="en-IN" sz="2000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1C907C-947A-5ACD-B9E9-B66015F10AE8}"/>
              </a:ext>
            </a:extLst>
          </p:cNvPr>
          <p:cNvGrpSpPr/>
          <p:nvPr/>
        </p:nvGrpSpPr>
        <p:grpSpPr>
          <a:xfrm>
            <a:off x="6605009" y="2541306"/>
            <a:ext cx="5073185" cy="848733"/>
            <a:chOff x="6605009" y="2541306"/>
            <a:chExt cx="5073185" cy="848733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524A910-008D-BB67-18CE-891355A6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05009" y="2541306"/>
              <a:ext cx="774748" cy="848733"/>
            </a:xfrm>
            <a:prstGeom prst="round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0CB49A-9043-1EA8-41D0-7E6DB6CCCFC2}"/>
                </a:ext>
              </a:extLst>
            </p:cNvPr>
            <p:cNvSpPr txBox="1"/>
            <p:nvPr/>
          </p:nvSpPr>
          <p:spPr>
            <a:xfrm>
              <a:off x="7419703" y="2617969"/>
              <a:ext cx="42584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After a regular time hardness of water is tested</a:t>
              </a:r>
              <a:endParaRPr lang="en-IN" sz="20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5C26C6-E0DD-FAA7-E2B3-5025E36B86F3}"/>
              </a:ext>
            </a:extLst>
          </p:cNvPr>
          <p:cNvGrpSpPr/>
          <p:nvPr/>
        </p:nvGrpSpPr>
        <p:grpSpPr>
          <a:xfrm>
            <a:off x="6680338" y="3697437"/>
            <a:ext cx="5172028" cy="1261884"/>
            <a:chOff x="6680338" y="3697437"/>
            <a:chExt cx="5172028" cy="1261884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28289214-02D8-49EB-8FFE-DC1682D3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0338" y="3807869"/>
              <a:ext cx="646772" cy="1067175"/>
            </a:xfrm>
            <a:prstGeom prst="round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89A6F3-339C-130D-1168-24D0CE92F8B5}"/>
                </a:ext>
              </a:extLst>
            </p:cNvPr>
            <p:cNvSpPr txBox="1"/>
            <p:nvPr/>
          </p:nvSpPr>
          <p:spPr>
            <a:xfrm>
              <a:off x="7498080" y="3697437"/>
              <a:ext cx="435428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/>
                <a:t>pH of water is most important factor for the healthier growth of plant so some additives are added at the time of pH fluctuation</a:t>
              </a:r>
              <a:endParaRPr lang="en-IN" sz="1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38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2284</TotalTime>
  <Words>641</Words>
  <Application>Microsoft Office PowerPoint</Application>
  <PresentationFormat>Widescreen</PresentationFormat>
  <Paragraphs>134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Bahnschrift</vt:lpstr>
      <vt:lpstr>Bahnschrift Light SemiCondensed</vt:lpstr>
      <vt:lpstr>Bahnschrift SemiBold</vt:lpstr>
      <vt:lpstr>Calibri</vt:lpstr>
      <vt:lpstr>Calibri Light</vt:lpstr>
      <vt:lpstr>Cascadia Code SemiBold</vt:lpstr>
      <vt:lpstr>Cascadia Mono SemiBold</vt:lpstr>
      <vt:lpstr>Times New Roman</vt:lpstr>
      <vt:lpstr>Wingdings</vt:lpstr>
      <vt:lpstr>Office Theme</vt:lpstr>
      <vt:lpstr>iAgroPod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Fogponics</dc:title>
  <dc:creator>Vibhanshu Kaushik</dc:creator>
  <cp:lastModifiedBy>Vibhanshu Kaushik</cp:lastModifiedBy>
  <cp:revision>13</cp:revision>
  <dcterms:created xsi:type="dcterms:W3CDTF">2022-09-13T12:38:20Z</dcterms:created>
  <dcterms:modified xsi:type="dcterms:W3CDTF">2024-01-12T13:20:02Z</dcterms:modified>
</cp:coreProperties>
</file>